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</p:sldMasterIdLst>
  <p:notesMasterIdLst>
    <p:notesMasterId r:id="rId19"/>
  </p:notesMasterIdLst>
  <p:sldIdLst>
    <p:sldId id="256" r:id="rId2"/>
    <p:sldId id="257" r:id="rId3"/>
    <p:sldId id="258" r:id="rId4"/>
    <p:sldId id="268" r:id="rId5"/>
    <p:sldId id="269" r:id="rId6"/>
    <p:sldId id="270" r:id="rId7"/>
    <p:sldId id="262" r:id="rId8"/>
    <p:sldId id="271" r:id="rId9"/>
    <p:sldId id="272" r:id="rId10"/>
    <p:sldId id="273" r:id="rId11"/>
    <p:sldId id="276" r:id="rId12"/>
    <p:sldId id="274" r:id="rId13"/>
    <p:sldId id="275" r:id="rId14"/>
    <p:sldId id="277" r:id="rId15"/>
    <p:sldId id="264" r:id="rId16"/>
    <p:sldId id="278" r:id="rId17"/>
    <p:sldId id="279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EBA12D-6A5A-44F7-B276-AEAC94542F51}" v="296" dt="2021-06-25T06:33:00.799"/>
  </p1510:revLst>
</p1510:revInfo>
</file>

<file path=ppt/tableStyles.xml><?xml version="1.0" encoding="utf-8"?>
<a:tblStyleLst xmlns:a="http://schemas.openxmlformats.org/drawingml/2006/main" def="{7D5F13B5-3335-48E8-828B-C063B46323ED}">
  <a:tblStyle styleId="{7D5F13B5-3335-48E8-828B-C063B46323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2" d="100"/>
          <a:sy n="132" d="100"/>
        </p:scale>
        <p:origin x="132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ler NGUYEN" userId="8db31207-9e53-4e32-b0a1-8bad3e86463a" providerId="ADAL" clId="{53EBA12D-6A5A-44F7-B276-AEAC94542F51}"/>
    <pc:docChg chg="undo redo custSel addSld delSld modSld sldOrd delMainMaster">
      <pc:chgData name="Chandler NGUYEN" userId="8db31207-9e53-4e32-b0a1-8bad3e86463a" providerId="ADAL" clId="{53EBA12D-6A5A-44F7-B276-AEAC94542F51}" dt="2021-06-25T06:33:00.799" v="2059"/>
      <pc:docMkLst>
        <pc:docMk/>
      </pc:docMkLst>
      <pc:sldChg chg="modSp mod modTransition">
        <pc:chgData name="Chandler NGUYEN" userId="8db31207-9e53-4e32-b0a1-8bad3e86463a" providerId="ADAL" clId="{53EBA12D-6A5A-44F7-B276-AEAC94542F51}" dt="2021-06-25T01:36:50.936" v="648"/>
        <pc:sldMkLst>
          <pc:docMk/>
          <pc:sldMk cId="0" sldId="256"/>
        </pc:sldMkLst>
        <pc:spChg chg="mod">
          <ac:chgData name="Chandler NGUYEN" userId="8db31207-9e53-4e32-b0a1-8bad3e86463a" providerId="ADAL" clId="{53EBA12D-6A5A-44F7-B276-AEAC94542F51}" dt="2021-06-25T00:48:08.606" v="27" actId="20577"/>
          <ac:spMkLst>
            <pc:docMk/>
            <pc:sldMk cId="0" sldId="256"/>
            <ac:spMk id="109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0:50:25.460" v="72" actId="20577"/>
          <ac:spMkLst>
            <pc:docMk/>
            <pc:sldMk cId="0" sldId="256"/>
            <ac:spMk id="110" creationId="{00000000-0000-0000-0000-000000000000}"/>
          </ac:spMkLst>
        </pc:spChg>
      </pc:sldChg>
      <pc:sldChg chg="addSp delSp modSp mod modTransition">
        <pc:chgData name="Chandler NGUYEN" userId="8db31207-9e53-4e32-b0a1-8bad3e86463a" providerId="ADAL" clId="{53EBA12D-6A5A-44F7-B276-AEAC94542F51}" dt="2021-06-25T06:33:00.799" v="2059"/>
        <pc:sldMkLst>
          <pc:docMk/>
          <pc:sldMk cId="0" sldId="257"/>
        </pc:sldMkLst>
        <pc:spChg chg="add del mod">
          <ac:chgData name="Chandler NGUYEN" userId="8db31207-9e53-4e32-b0a1-8bad3e86463a" providerId="ADAL" clId="{53EBA12D-6A5A-44F7-B276-AEAC94542F51}" dt="2021-06-25T02:24:49.910" v="829" actId="478"/>
          <ac:spMkLst>
            <pc:docMk/>
            <pc:sldMk cId="0" sldId="257"/>
            <ac:spMk id="3" creationId="{AAA8D825-0E89-42BF-99EC-260D06390B93}"/>
          </ac:spMkLst>
        </pc:spChg>
        <pc:spChg chg="add del mod">
          <ac:chgData name="Chandler NGUYEN" userId="8db31207-9e53-4e32-b0a1-8bad3e86463a" providerId="ADAL" clId="{53EBA12D-6A5A-44F7-B276-AEAC94542F51}" dt="2021-06-25T02:24:49.910" v="829" actId="478"/>
          <ac:spMkLst>
            <pc:docMk/>
            <pc:sldMk cId="0" sldId="257"/>
            <ac:spMk id="5" creationId="{359BB987-AA2F-4260-B913-8D580E574AB9}"/>
          </ac:spMkLst>
        </pc:spChg>
        <pc:spChg chg="add del mod">
          <ac:chgData name="Chandler NGUYEN" userId="8db31207-9e53-4e32-b0a1-8bad3e86463a" providerId="ADAL" clId="{53EBA12D-6A5A-44F7-B276-AEAC94542F51}" dt="2021-06-25T02:24:49.910" v="829" actId="478"/>
          <ac:spMkLst>
            <pc:docMk/>
            <pc:sldMk cId="0" sldId="257"/>
            <ac:spMk id="7" creationId="{6D4A8568-9BA3-4DA5-8BD5-E0EA3371FB94}"/>
          </ac:spMkLst>
        </pc:spChg>
        <pc:spChg chg="add del mod">
          <ac:chgData name="Chandler NGUYEN" userId="8db31207-9e53-4e32-b0a1-8bad3e86463a" providerId="ADAL" clId="{53EBA12D-6A5A-44F7-B276-AEAC94542F51}" dt="2021-06-25T02:24:53.822" v="832" actId="478"/>
          <ac:spMkLst>
            <pc:docMk/>
            <pc:sldMk cId="0" sldId="257"/>
            <ac:spMk id="9" creationId="{7E7FD86B-3A9A-464A-80B6-D8937B04B114}"/>
          </ac:spMkLst>
        </pc:spChg>
        <pc:spChg chg="add del mod">
          <ac:chgData name="Chandler NGUYEN" userId="8db31207-9e53-4e32-b0a1-8bad3e86463a" providerId="ADAL" clId="{53EBA12D-6A5A-44F7-B276-AEAC94542F51}" dt="2021-06-25T02:24:55.967" v="833" actId="478"/>
          <ac:spMkLst>
            <pc:docMk/>
            <pc:sldMk cId="0" sldId="257"/>
            <ac:spMk id="11" creationId="{405E1016-F8CC-4604-AF1B-9769ED49229B}"/>
          </ac:spMkLst>
        </pc:spChg>
        <pc:spChg chg="add del mod">
          <ac:chgData name="Chandler NGUYEN" userId="8db31207-9e53-4e32-b0a1-8bad3e86463a" providerId="ADAL" clId="{53EBA12D-6A5A-44F7-B276-AEAC94542F51}" dt="2021-06-25T02:24:55.967" v="833" actId="478"/>
          <ac:spMkLst>
            <pc:docMk/>
            <pc:sldMk cId="0" sldId="257"/>
            <ac:spMk id="13" creationId="{650B3E18-E760-45D0-99C8-BEDE48C7FC7C}"/>
          </ac:spMkLst>
        </pc:spChg>
        <pc:spChg chg="add del mod">
          <ac:chgData name="Chandler NGUYEN" userId="8db31207-9e53-4e32-b0a1-8bad3e86463a" providerId="ADAL" clId="{53EBA12D-6A5A-44F7-B276-AEAC94542F51}" dt="2021-06-25T02:24:55.967" v="833" actId="478"/>
          <ac:spMkLst>
            <pc:docMk/>
            <pc:sldMk cId="0" sldId="257"/>
            <ac:spMk id="15" creationId="{C6C9824E-1584-4C63-B717-9656F47A1733}"/>
          </ac:spMkLst>
        </pc:spChg>
        <pc:spChg chg="add del mod">
          <ac:chgData name="Chandler NGUYEN" userId="8db31207-9e53-4e32-b0a1-8bad3e86463a" providerId="ADAL" clId="{53EBA12D-6A5A-44F7-B276-AEAC94542F51}" dt="2021-06-25T02:24:55.967" v="833" actId="478"/>
          <ac:spMkLst>
            <pc:docMk/>
            <pc:sldMk cId="0" sldId="257"/>
            <ac:spMk id="17" creationId="{C263C7CE-830F-4B90-8088-8ABE2635E48E}"/>
          </ac:spMkLst>
        </pc:spChg>
        <pc:spChg chg="add del mod">
          <ac:chgData name="Chandler NGUYEN" userId="8db31207-9e53-4e32-b0a1-8bad3e86463a" providerId="ADAL" clId="{53EBA12D-6A5A-44F7-B276-AEAC94542F51}" dt="2021-06-25T02:24:55.967" v="833" actId="478"/>
          <ac:spMkLst>
            <pc:docMk/>
            <pc:sldMk cId="0" sldId="257"/>
            <ac:spMk id="19" creationId="{79493114-74AE-477F-B0CA-5BA0A6622C11}"/>
          </ac:spMkLst>
        </pc:spChg>
        <pc:spChg chg="mod">
          <ac:chgData name="Chandler NGUYEN" userId="8db31207-9e53-4e32-b0a1-8bad3e86463a" providerId="ADAL" clId="{53EBA12D-6A5A-44F7-B276-AEAC94542F51}" dt="2021-06-25T02:27:06.354" v="839" actId="207"/>
          <ac:spMkLst>
            <pc:docMk/>
            <pc:sldMk cId="0" sldId="257"/>
            <ac:spMk id="61" creationId="{55670FAE-00DC-465B-AEB0-90D07D2727AC}"/>
          </ac:spMkLst>
        </pc:spChg>
        <pc:spChg chg="mod">
          <ac:chgData name="Chandler NGUYEN" userId="8db31207-9e53-4e32-b0a1-8bad3e86463a" providerId="ADAL" clId="{53EBA12D-6A5A-44F7-B276-AEAC94542F51}" dt="2021-06-25T02:27:06.354" v="839" actId="207"/>
          <ac:spMkLst>
            <pc:docMk/>
            <pc:sldMk cId="0" sldId="257"/>
            <ac:spMk id="62" creationId="{615DAB12-8F9D-4046-9F87-A678615E7CCC}"/>
          </ac:spMkLst>
        </pc:spChg>
        <pc:spChg chg="mod">
          <ac:chgData name="Chandler NGUYEN" userId="8db31207-9e53-4e32-b0a1-8bad3e86463a" providerId="ADAL" clId="{53EBA12D-6A5A-44F7-B276-AEAC94542F51}" dt="2021-06-25T02:27:06.354" v="839" actId="207"/>
          <ac:spMkLst>
            <pc:docMk/>
            <pc:sldMk cId="0" sldId="257"/>
            <ac:spMk id="63" creationId="{91EFC359-9E42-4021-A584-25D775396F89}"/>
          </ac:spMkLst>
        </pc:spChg>
        <pc:spChg chg="mod">
          <ac:chgData name="Chandler NGUYEN" userId="8db31207-9e53-4e32-b0a1-8bad3e86463a" providerId="ADAL" clId="{53EBA12D-6A5A-44F7-B276-AEAC94542F51}" dt="2021-06-25T02:27:06.354" v="839" actId="207"/>
          <ac:spMkLst>
            <pc:docMk/>
            <pc:sldMk cId="0" sldId="257"/>
            <ac:spMk id="64" creationId="{4F6C40B1-4222-46FC-B723-4E2718DB7269}"/>
          </ac:spMkLst>
        </pc:spChg>
        <pc:spChg chg="mod">
          <ac:chgData name="Chandler NGUYEN" userId="8db31207-9e53-4e32-b0a1-8bad3e86463a" providerId="ADAL" clId="{53EBA12D-6A5A-44F7-B276-AEAC94542F51}" dt="2021-06-25T02:27:06.354" v="839" actId="207"/>
          <ac:spMkLst>
            <pc:docMk/>
            <pc:sldMk cId="0" sldId="257"/>
            <ac:spMk id="65" creationId="{A5E904BE-E26B-4910-B671-DC499670B9F2}"/>
          </ac:spMkLst>
        </pc:spChg>
        <pc:spChg chg="mod">
          <ac:chgData name="Chandler NGUYEN" userId="8db31207-9e53-4e32-b0a1-8bad3e86463a" providerId="ADAL" clId="{53EBA12D-6A5A-44F7-B276-AEAC94542F51}" dt="2021-06-25T02:28:23.022" v="853" actId="207"/>
          <ac:spMkLst>
            <pc:docMk/>
            <pc:sldMk cId="0" sldId="257"/>
            <ac:spMk id="67" creationId="{CF89BD96-2FC5-447F-98D9-89662B8F1584}"/>
          </ac:spMkLst>
        </pc:spChg>
        <pc:spChg chg="mod">
          <ac:chgData name="Chandler NGUYEN" userId="8db31207-9e53-4e32-b0a1-8bad3e86463a" providerId="ADAL" clId="{53EBA12D-6A5A-44F7-B276-AEAC94542F51}" dt="2021-06-25T02:28:23.022" v="853" actId="207"/>
          <ac:spMkLst>
            <pc:docMk/>
            <pc:sldMk cId="0" sldId="257"/>
            <ac:spMk id="68" creationId="{B055729A-9B28-4A9B-AB3C-501DE66D9931}"/>
          </ac:spMkLst>
        </pc:spChg>
        <pc:spChg chg="add mod">
          <ac:chgData name="Chandler NGUYEN" userId="8db31207-9e53-4e32-b0a1-8bad3e86463a" providerId="ADAL" clId="{53EBA12D-6A5A-44F7-B276-AEAC94542F51}" dt="2021-06-25T02:30:18.247" v="900"/>
          <ac:spMkLst>
            <pc:docMk/>
            <pc:sldMk cId="0" sldId="257"/>
            <ac:spMk id="69" creationId="{B8E1E25F-4665-424E-9AFD-05EDF44EEAEE}"/>
          </ac:spMkLst>
        </pc:spChg>
        <pc:spChg chg="add mod">
          <ac:chgData name="Chandler NGUYEN" userId="8db31207-9e53-4e32-b0a1-8bad3e86463a" providerId="ADAL" clId="{53EBA12D-6A5A-44F7-B276-AEAC94542F51}" dt="2021-06-25T02:30:29.359" v="902" actId="1076"/>
          <ac:spMkLst>
            <pc:docMk/>
            <pc:sldMk cId="0" sldId="257"/>
            <ac:spMk id="70" creationId="{A0E7ECB3-FC3A-4BF6-94E1-39904E41DC91}"/>
          </ac:spMkLst>
        </pc:spChg>
        <pc:spChg chg="add mod">
          <ac:chgData name="Chandler NGUYEN" userId="8db31207-9e53-4e32-b0a1-8bad3e86463a" providerId="ADAL" clId="{53EBA12D-6A5A-44F7-B276-AEAC94542F51}" dt="2021-06-25T02:35:12.984" v="917" actId="403"/>
          <ac:spMkLst>
            <pc:docMk/>
            <pc:sldMk cId="0" sldId="257"/>
            <ac:spMk id="71" creationId="{166AAF08-99B9-4365-B0FF-ECEA9CEADD65}"/>
          </ac:spMkLst>
        </pc:spChg>
        <pc:spChg chg="add del mod">
          <ac:chgData name="Chandler NGUYEN" userId="8db31207-9e53-4e32-b0a1-8bad3e86463a" providerId="ADAL" clId="{53EBA12D-6A5A-44F7-B276-AEAC94542F51}" dt="2021-06-25T02:28:17.567" v="852" actId="478"/>
          <ac:spMkLst>
            <pc:docMk/>
            <pc:sldMk cId="0" sldId="257"/>
            <ac:spMk id="72" creationId="{95327DDA-61F7-41D8-B4B4-0D68E4708DB0}"/>
          </ac:spMkLst>
        </pc:spChg>
        <pc:spChg chg="mod">
          <ac:chgData name="Chandler NGUYEN" userId="8db31207-9e53-4e32-b0a1-8bad3e86463a" providerId="ADAL" clId="{53EBA12D-6A5A-44F7-B276-AEAC94542F51}" dt="2021-06-25T00:52:10.194" v="188" actId="20577"/>
          <ac:spMkLst>
            <pc:docMk/>
            <pc:sldMk cId="0" sldId="257"/>
            <ac:spMk id="218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4:53.822" v="832" actId="478"/>
          <ac:spMkLst>
            <pc:docMk/>
            <pc:sldMk cId="0" sldId="257"/>
            <ac:spMk id="219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4:47.396" v="828" actId="478"/>
          <ac:spMkLst>
            <pc:docMk/>
            <pc:sldMk cId="0" sldId="257"/>
            <ac:spMk id="220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4:53.822" v="832" actId="478"/>
          <ac:spMkLst>
            <pc:docMk/>
            <pc:sldMk cId="0" sldId="257"/>
            <ac:spMk id="221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4:47.396" v="828" actId="478"/>
          <ac:spMkLst>
            <pc:docMk/>
            <pc:sldMk cId="0" sldId="257"/>
            <ac:spMk id="222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4:51.216" v="830" actId="478"/>
          <ac:spMkLst>
            <pc:docMk/>
            <pc:sldMk cId="0" sldId="257"/>
            <ac:spMk id="223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4:47.396" v="828" actId="478"/>
          <ac:spMkLst>
            <pc:docMk/>
            <pc:sldMk cId="0" sldId="257"/>
            <ac:spMk id="224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27:58.497" v="846" actId="1076"/>
          <ac:spMkLst>
            <pc:docMk/>
            <pc:sldMk cId="0" sldId="257"/>
            <ac:spMk id="225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27:58.497" v="846" actId="1076"/>
          <ac:spMkLst>
            <pc:docMk/>
            <pc:sldMk cId="0" sldId="257"/>
            <ac:spMk id="226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30:16.232" v="899" actId="20577"/>
          <ac:spMkLst>
            <pc:docMk/>
            <pc:sldMk cId="0" sldId="257"/>
            <ac:spMk id="227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30:08.141" v="896" actId="1076"/>
          <ac:spMkLst>
            <pc:docMk/>
            <pc:sldMk cId="0" sldId="257"/>
            <ac:spMk id="228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28:04.408" v="847" actId="1076"/>
          <ac:spMkLst>
            <pc:docMk/>
            <pc:sldMk cId="0" sldId="257"/>
            <ac:spMk id="229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28:33.430" v="858" actId="20577"/>
          <ac:spMkLst>
            <pc:docMk/>
            <pc:sldMk cId="0" sldId="257"/>
            <ac:spMk id="230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35:07.305" v="913" actId="403"/>
          <ac:spMkLst>
            <pc:docMk/>
            <pc:sldMk cId="0" sldId="257"/>
            <ac:spMk id="231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35:09.525" v="915" actId="403"/>
          <ac:spMkLst>
            <pc:docMk/>
            <pc:sldMk cId="0" sldId="257"/>
            <ac:spMk id="232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35:17.459" v="919" actId="403"/>
          <ac:spMkLst>
            <pc:docMk/>
            <pc:sldMk cId="0" sldId="257"/>
            <ac:spMk id="233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4:53.822" v="832" actId="478"/>
          <ac:spMkLst>
            <pc:docMk/>
            <pc:sldMk cId="0" sldId="257"/>
            <ac:spMk id="234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4:53.822" v="832" actId="478"/>
          <ac:spMkLst>
            <pc:docMk/>
            <pc:sldMk cId="0" sldId="257"/>
            <ac:spMk id="235" creationId="{00000000-0000-0000-0000-000000000000}"/>
          </ac:spMkLst>
        </pc:spChg>
        <pc:spChg chg="del mod">
          <ac:chgData name="Chandler NGUYEN" userId="8db31207-9e53-4e32-b0a1-8bad3e86463a" providerId="ADAL" clId="{53EBA12D-6A5A-44F7-B276-AEAC94542F51}" dt="2021-06-25T02:24:53.822" v="832" actId="478"/>
          <ac:spMkLst>
            <pc:docMk/>
            <pc:sldMk cId="0" sldId="257"/>
            <ac:spMk id="236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4:00.526" v="823" actId="478"/>
          <ac:spMkLst>
            <pc:docMk/>
            <pc:sldMk cId="0" sldId="257"/>
            <ac:spMk id="237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26:47.956" v="834" actId="478"/>
          <ac:spMkLst>
            <pc:docMk/>
            <pc:sldMk cId="0" sldId="257"/>
            <ac:spMk id="247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28:04.408" v="847" actId="1076"/>
          <ac:spMkLst>
            <pc:docMk/>
            <pc:sldMk cId="0" sldId="257"/>
            <ac:spMk id="255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27:58.497" v="846" actId="1076"/>
          <ac:spMkLst>
            <pc:docMk/>
            <pc:sldMk cId="0" sldId="257"/>
            <ac:spMk id="256" creationId="{00000000-0000-0000-0000-000000000000}"/>
          </ac:spMkLst>
        </pc:spChg>
        <pc:grpChg chg="add mod">
          <ac:chgData name="Chandler NGUYEN" userId="8db31207-9e53-4e32-b0a1-8bad3e86463a" providerId="ADAL" clId="{53EBA12D-6A5A-44F7-B276-AEAC94542F51}" dt="2021-06-25T02:30:08.141" v="896" actId="1076"/>
          <ac:grpSpMkLst>
            <pc:docMk/>
            <pc:sldMk cId="0" sldId="257"/>
            <ac:grpSpMk id="60" creationId="{1F0D3F44-5FC0-4282-A4DE-4956A211B221}"/>
          </ac:grpSpMkLst>
        </pc:grpChg>
        <pc:grpChg chg="add mod">
          <ac:chgData name="Chandler NGUYEN" userId="8db31207-9e53-4e32-b0a1-8bad3e86463a" providerId="ADAL" clId="{53EBA12D-6A5A-44F7-B276-AEAC94542F51}" dt="2021-06-25T02:30:31.783" v="903" actId="1076"/>
          <ac:grpSpMkLst>
            <pc:docMk/>
            <pc:sldMk cId="0" sldId="257"/>
            <ac:grpSpMk id="66" creationId="{5BF17607-EC42-47DF-A673-D668195DF74C}"/>
          </ac:grpSpMkLst>
        </pc:grpChg>
        <pc:grpChg chg="del">
          <ac:chgData name="Chandler NGUYEN" userId="8db31207-9e53-4e32-b0a1-8bad3e86463a" providerId="ADAL" clId="{53EBA12D-6A5A-44F7-B276-AEAC94542F51}" dt="2021-06-25T02:24:36.637" v="826" actId="478"/>
          <ac:grpSpMkLst>
            <pc:docMk/>
            <pc:sldMk cId="0" sldId="257"/>
            <ac:grpSpMk id="238" creationId="{00000000-0000-0000-0000-000000000000}"/>
          </ac:grpSpMkLst>
        </pc:grpChg>
        <pc:grpChg chg="del">
          <ac:chgData name="Chandler NGUYEN" userId="8db31207-9e53-4e32-b0a1-8bad3e86463a" providerId="ADAL" clId="{53EBA12D-6A5A-44F7-B276-AEAC94542F51}" dt="2021-06-25T02:24:47.396" v="828" actId="478"/>
          <ac:grpSpMkLst>
            <pc:docMk/>
            <pc:sldMk cId="0" sldId="257"/>
            <ac:grpSpMk id="248" creationId="{00000000-0000-0000-0000-000000000000}"/>
          </ac:grpSpMkLst>
        </pc:grpChg>
      </pc:sldChg>
      <pc:sldChg chg="addSp modSp add del mod modTransition">
        <pc:chgData name="Chandler NGUYEN" userId="8db31207-9e53-4e32-b0a1-8bad3e86463a" providerId="ADAL" clId="{53EBA12D-6A5A-44F7-B276-AEAC94542F51}" dt="2021-06-25T06:33:00.799" v="2059"/>
        <pc:sldMkLst>
          <pc:docMk/>
          <pc:sldMk cId="0" sldId="258"/>
        </pc:sldMkLst>
        <pc:spChg chg="add mod">
          <ac:chgData name="Chandler NGUYEN" userId="8db31207-9e53-4e32-b0a1-8bad3e86463a" providerId="ADAL" clId="{53EBA12D-6A5A-44F7-B276-AEAC94542F51}" dt="2021-06-25T01:00:18.846" v="269" actId="1076"/>
          <ac:spMkLst>
            <pc:docMk/>
            <pc:sldMk cId="0" sldId="258"/>
            <ac:spMk id="11" creationId="{432A57A6-BB3D-401C-8667-57B9EA922970}"/>
          </ac:spMkLst>
        </pc:spChg>
        <pc:spChg chg="add mod">
          <ac:chgData name="Chandler NGUYEN" userId="8db31207-9e53-4e32-b0a1-8bad3e86463a" providerId="ADAL" clId="{53EBA12D-6A5A-44F7-B276-AEAC94542F51}" dt="2021-06-25T01:00:37.175" v="273" actId="1076"/>
          <ac:spMkLst>
            <pc:docMk/>
            <pc:sldMk cId="0" sldId="258"/>
            <ac:spMk id="12" creationId="{DD34999B-FBFA-4AE7-9541-F6F91CD3D33D}"/>
          </ac:spMkLst>
        </pc:spChg>
        <pc:spChg chg="add mod">
          <ac:chgData name="Chandler NGUYEN" userId="8db31207-9e53-4e32-b0a1-8bad3e86463a" providerId="ADAL" clId="{53EBA12D-6A5A-44F7-B276-AEAC94542F51}" dt="2021-06-25T01:00:40.489" v="274" actId="1076"/>
          <ac:spMkLst>
            <pc:docMk/>
            <pc:sldMk cId="0" sldId="258"/>
            <ac:spMk id="13" creationId="{EF8E273E-E6AE-4DE4-8D4C-D5735FDCE0E6}"/>
          </ac:spMkLst>
        </pc:spChg>
        <pc:spChg chg="mod">
          <ac:chgData name="Chandler NGUYEN" userId="8db31207-9e53-4e32-b0a1-8bad3e86463a" providerId="ADAL" clId="{53EBA12D-6A5A-44F7-B276-AEAC94542F51}" dt="2021-06-25T02:14:24.625" v="727" actId="14100"/>
          <ac:spMkLst>
            <pc:docMk/>
            <pc:sldMk cId="0" sldId="258"/>
            <ac:spMk id="262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14:44.492" v="749" actId="20577"/>
          <ac:spMkLst>
            <pc:docMk/>
            <pc:sldMk cId="0" sldId="258"/>
            <ac:spMk id="263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0:57:10.959" v="212" actId="20577"/>
          <ac:spMkLst>
            <pc:docMk/>
            <pc:sldMk cId="0" sldId="258"/>
            <ac:spMk id="270" creationId="{00000000-0000-0000-0000-000000000000}"/>
          </ac:spMkLst>
        </pc:sp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59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60"/>
        </pc:sldMkLst>
      </pc:sldChg>
      <pc:sldChg chg="add del">
        <pc:chgData name="Chandler NGUYEN" userId="8db31207-9e53-4e32-b0a1-8bad3e86463a" providerId="ADAL" clId="{53EBA12D-6A5A-44F7-B276-AEAC94542F51}" dt="2021-06-25T00:56:40.847" v="190"/>
        <pc:sldMkLst>
          <pc:docMk/>
          <pc:sldMk cId="0" sldId="261"/>
        </pc:sldMkLst>
      </pc:sldChg>
      <pc:sldChg chg="addSp delSp modSp add del mod modTransition setBg">
        <pc:chgData name="Chandler NGUYEN" userId="8db31207-9e53-4e32-b0a1-8bad3e86463a" providerId="ADAL" clId="{53EBA12D-6A5A-44F7-B276-AEAC94542F51}" dt="2021-06-25T06:33:00.799" v="2059"/>
        <pc:sldMkLst>
          <pc:docMk/>
          <pc:sldMk cId="0" sldId="262"/>
        </pc:sldMkLst>
        <pc:spChg chg="add mod">
          <ac:chgData name="Chandler NGUYEN" userId="8db31207-9e53-4e32-b0a1-8bad3e86463a" providerId="ADAL" clId="{53EBA12D-6A5A-44F7-B276-AEAC94542F51}" dt="2021-06-25T02:17:55.719" v="779" actId="20577"/>
          <ac:spMkLst>
            <pc:docMk/>
            <pc:sldMk cId="0" sldId="262"/>
            <ac:spMk id="23" creationId="{383E7E4D-D1A8-4832-92ED-B50961B1B2F4}"/>
          </ac:spMkLst>
        </pc:spChg>
        <pc:spChg chg="add mod">
          <ac:chgData name="Chandler NGUYEN" userId="8db31207-9e53-4e32-b0a1-8bad3e86463a" providerId="ADAL" clId="{53EBA12D-6A5A-44F7-B276-AEAC94542F51}" dt="2021-06-25T03:06:50.616" v="977" actId="1076"/>
          <ac:spMkLst>
            <pc:docMk/>
            <pc:sldMk cId="0" sldId="262"/>
            <ac:spMk id="26" creationId="{34864E0A-6132-41F4-969D-95E21822FE9D}"/>
          </ac:spMkLst>
        </pc:spChg>
        <pc:spChg chg="add mod">
          <ac:chgData name="Chandler NGUYEN" userId="8db31207-9e53-4e32-b0a1-8bad3e86463a" providerId="ADAL" clId="{53EBA12D-6A5A-44F7-B276-AEAC94542F51}" dt="2021-06-25T03:06:56.589" v="984" actId="20577"/>
          <ac:spMkLst>
            <pc:docMk/>
            <pc:sldMk cId="0" sldId="262"/>
            <ac:spMk id="27" creationId="{57F07779-349E-4AF0-BCDD-97E65E64050B}"/>
          </ac:spMkLst>
        </pc:spChg>
        <pc:spChg chg="add mod">
          <ac:chgData name="Chandler NGUYEN" userId="8db31207-9e53-4e32-b0a1-8bad3e86463a" providerId="ADAL" clId="{53EBA12D-6A5A-44F7-B276-AEAC94542F51}" dt="2021-06-25T03:06:50.616" v="977" actId="1076"/>
          <ac:spMkLst>
            <pc:docMk/>
            <pc:sldMk cId="0" sldId="262"/>
            <ac:spMk id="28" creationId="{08C44D9E-B029-44D6-9E7C-38A833C91318}"/>
          </ac:spMkLst>
        </pc:spChg>
        <pc:spChg chg="mod">
          <ac:chgData name="Chandler NGUYEN" userId="8db31207-9e53-4e32-b0a1-8bad3e86463a" providerId="ADAL" clId="{53EBA12D-6A5A-44F7-B276-AEAC94542F51}" dt="2021-06-25T03:06:15.814" v="973"/>
          <ac:spMkLst>
            <pc:docMk/>
            <pc:sldMk cId="0" sldId="262"/>
            <ac:spMk id="30" creationId="{F5916B14-6380-4666-B2C8-4B36664B5F5F}"/>
          </ac:spMkLst>
        </pc:spChg>
        <pc:spChg chg="mod">
          <ac:chgData name="Chandler NGUYEN" userId="8db31207-9e53-4e32-b0a1-8bad3e86463a" providerId="ADAL" clId="{53EBA12D-6A5A-44F7-B276-AEAC94542F51}" dt="2021-06-25T03:06:15.814" v="973"/>
          <ac:spMkLst>
            <pc:docMk/>
            <pc:sldMk cId="0" sldId="262"/>
            <ac:spMk id="31" creationId="{31D38891-1C20-4FC1-8D08-96A1F26B388E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00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01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02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2:19:24.561" v="822" actId="14100"/>
          <ac:spMkLst>
            <pc:docMk/>
            <pc:sldMk cId="0" sldId="262"/>
            <ac:spMk id="403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04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05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06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08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09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10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6:39.060" v="976" actId="1076"/>
          <ac:spMkLst>
            <pc:docMk/>
            <pc:sldMk cId="0" sldId="262"/>
            <ac:spMk id="411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09:16.275" v="994" actId="14100"/>
          <ac:spMkLst>
            <pc:docMk/>
            <pc:sldMk cId="0" sldId="262"/>
            <ac:spMk id="419" creationId="{00000000-0000-0000-0000-000000000000}"/>
          </ac:spMkLst>
        </pc:spChg>
        <pc:spChg chg="add del mod">
          <ac:chgData name="Chandler NGUYEN" userId="8db31207-9e53-4e32-b0a1-8bad3e86463a" providerId="ADAL" clId="{53EBA12D-6A5A-44F7-B276-AEAC94542F51}" dt="2021-06-25T03:09:27.333" v="999" actId="14100"/>
          <ac:spMkLst>
            <pc:docMk/>
            <pc:sldMk cId="0" sldId="262"/>
            <ac:spMk id="420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11:47.144" v="701" actId="478"/>
          <ac:spMkLst>
            <pc:docMk/>
            <pc:sldMk cId="0" sldId="262"/>
            <ac:spMk id="421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2:03.379" v="706" actId="478"/>
          <ac:spMkLst>
            <pc:docMk/>
            <pc:sldMk cId="0" sldId="262"/>
            <ac:spMk id="422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23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24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25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26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27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28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29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30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31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32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33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34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35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2:11:59.506" v="705" actId="478"/>
          <ac:spMkLst>
            <pc:docMk/>
            <pc:sldMk cId="0" sldId="262"/>
            <ac:spMk id="436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9.506" v="705" actId="478"/>
          <ac:spMkLst>
            <pc:docMk/>
            <pc:sldMk cId="0" sldId="262"/>
            <ac:spMk id="437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7.338" v="704" actId="478"/>
          <ac:spMkLst>
            <pc:docMk/>
            <pc:sldMk cId="0" sldId="262"/>
            <ac:spMk id="438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9.506" v="705" actId="478"/>
          <ac:spMkLst>
            <pc:docMk/>
            <pc:sldMk cId="0" sldId="262"/>
            <ac:spMk id="439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9.506" v="705" actId="478"/>
          <ac:spMkLst>
            <pc:docMk/>
            <pc:sldMk cId="0" sldId="262"/>
            <ac:spMk id="440" creationId="{00000000-0000-0000-0000-000000000000}"/>
          </ac:spMkLst>
        </pc:spChg>
        <pc:spChg chg="add del">
          <ac:chgData name="Chandler NGUYEN" userId="8db31207-9e53-4e32-b0a1-8bad3e86463a" providerId="ADAL" clId="{53EBA12D-6A5A-44F7-B276-AEAC94542F51}" dt="2021-06-25T02:11:59.506" v="705" actId="478"/>
          <ac:spMkLst>
            <pc:docMk/>
            <pc:sldMk cId="0" sldId="262"/>
            <ac:spMk id="441" creationId="{00000000-0000-0000-0000-000000000000}"/>
          </ac:spMkLst>
        </pc:spChg>
        <pc:grpChg chg="add mod">
          <ac:chgData name="Chandler NGUYEN" userId="8db31207-9e53-4e32-b0a1-8bad3e86463a" providerId="ADAL" clId="{53EBA12D-6A5A-44F7-B276-AEAC94542F51}" dt="2021-06-25T03:06:50.616" v="977" actId="1076"/>
          <ac:grpSpMkLst>
            <pc:docMk/>
            <pc:sldMk cId="0" sldId="262"/>
            <ac:grpSpMk id="29" creationId="{4B1A943E-CFBC-4826-B189-E72BAD251682}"/>
          </ac:grpSpMkLst>
        </pc:grpChg>
        <pc:grpChg chg="mod">
          <ac:chgData name="Chandler NGUYEN" userId="8db31207-9e53-4e32-b0a1-8bad3e86463a" providerId="ADAL" clId="{53EBA12D-6A5A-44F7-B276-AEAC94542F51}" dt="2021-06-25T03:06:39.060" v="976" actId="1076"/>
          <ac:grpSpMkLst>
            <pc:docMk/>
            <pc:sldMk cId="0" sldId="262"/>
            <ac:grpSpMk id="412" creationId="{00000000-0000-0000-0000-000000000000}"/>
          </ac:grpSpMkLst>
        </pc:grpChg>
        <pc:grpChg chg="mod">
          <ac:chgData name="Chandler NGUYEN" userId="8db31207-9e53-4e32-b0a1-8bad3e86463a" providerId="ADAL" clId="{53EBA12D-6A5A-44F7-B276-AEAC94542F51}" dt="2021-06-25T03:06:39.060" v="976" actId="1076"/>
          <ac:grpSpMkLst>
            <pc:docMk/>
            <pc:sldMk cId="0" sldId="262"/>
            <ac:grpSpMk id="416" creationId="{00000000-0000-0000-0000-000000000000}"/>
          </ac:grpSpMkLst>
        </pc:grpChg>
        <pc:picChg chg="add mod modCrop">
          <ac:chgData name="Chandler NGUYEN" userId="8db31207-9e53-4e32-b0a1-8bad3e86463a" providerId="ADAL" clId="{53EBA12D-6A5A-44F7-B276-AEAC94542F51}" dt="2021-06-25T03:08:53.811" v="989" actId="1076"/>
          <ac:picMkLst>
            <pc:docMk/>
            <pc:sldMk cId="0" sldId="262"/>
            <ac:picMk id="3" creationId="{0330B264-3FB4-4676-A4F5-F34B9FDEBF6B}"/>
          </ac:picMkLst>
        </pc:picChg>
      </pc:sldChg>
      <pc:sldChg chg="addSp delSp modSp add del mod">
        <pc:chgData name="Chandler NGUYEN" userId="8db31207-9e53-4e32-b0a1-8bad3e86463a" providerId="ADAL" clId="{53EBA12D-6A5A-44F7-B276-AEAC94542F51}" dt="2021-06-25T01:35:24.110" v="645" actId="47"/>
        <pc:sldMkLst>
          <pc:docMk/>
          <pc:sldMk cId="0" sldId="263"/>
        </pc:sldMkLst>
        <pc:spChg chg="add del mod">
          <ac:chgData name="Chandler NGUYEN" userId="8db31207-9e53-4e32-b0a1-8bad3e86463a" providerId="ADAL" clId="{53EBA12D-6A5A-44F7-B276-AEAC94542F51}" dt="2021-06-25T01:25:39.615" v="415" actId="478"/>
          <ac:spMkLst>
            <pc:docMk/>
            <pc:sldMk cId="0" sldId="263"/>
            <ac:spMk id="3" creationId="{CC9327BE-C335-47B2-AD7C-5EE7E7C26662}"/>
          </ac:spMkLst>
        </pc:spChg>
        <pc:spChg chg="add del mod">
          <ac:chgData name="Chandler NGUYEN" userId="8db31207-9e53-4e32-b0a1-8bad3e86463a" providerId="ADAL" clId="{53EBA12D-6A5A-44F7-B276-AEAC94542F51}" dt="2021-06-25T01:25:40.731" v="416" actId="478"/>
          <ac:spMkLst>
            <pc:docMk/>
            <pc:sldMk cId="0" sldId="263"/>
            <ac:spMk id="5" creationId="{9202425A-D070-4A6D-8D7F-9196DF983559}"/>
          </ac:spMkLst>
        </pc:spChg>
        <pc:spChg chg="add mod">
          <ac:chgData name="Chandler NGUYEN" userId="8db31207-9e53-4e32-b0a1-8bad3e86463a" providerId="ADAL" clId="{53EBA12D-6A5A-44F7-B276-AEAC94542F51}" dt="2021-06-25T01:28:42.659" v="593" actId="20577"/>
          <ac:spMkLst>
            <pc:docMk/>
            <pc:sldMk cId="0" sldId="263"/>
            <ac:spMk id="119" creationId="{576587B4-E64A-4041-83B2-5D1C806F7309}"/>
          </ac:spMkLst>
        </pc:spChg>
        <pc:spChg chg="add mod">
          <ac:chgData name="Chandler NGUYEN" userId="8db31207-9e53-4e32-b0a1-8bad3e86463a" providerId="ADAL" clId="{53EBA12D-6A5A-44F7-B276-AEAC94542F51}" dt="2021-06-25T01:27:52.458" v="548" actId="20577"/>
          <ac:spMkLst>
            <pc:docMk/>
            <pc:sldMk cId="0" sldId="263"/>
            <ac:spMk id="120" creationId="{2390307A-F8C5-489B-90A6-D42B88A3D86C}"/>
          </ac:spMkLst>
        </pc:spChg>
        <pc:spChg chg="mod">
          <ac:chgData name="Chandler NGUYEN" userId="8db31207-9e53-4e32-b0a1-8bad3e86463a" providerId="ADAL" clId="{53EBA12D-6A5A-44F7-B276-AEAC94542F51}" dt="2021-06-25T01:24:50.586" v="364" actId="20577"/>
          <ac:spMkLst>
            <pc:docMk/>
            <pc:sldMk cId="0" sldId="263"/>
            <ac:spMk id="449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1:25:46.176" v="417" actId="14100"/>
          <ac:spMkLst>
            <pc:docMk/>
            <pc:sldMk cId="0" sldId="263"/>
            <ac:spMk id="556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1:25:37.926" v="414" actId="478"/>
          <ac:spMkLst>
            <pc:docMk/>
            <pc:sldMk cId="0" sldId="263"/>
            <ac:spMk id="557" creationId="{00000000-0000-0000-0000-000000000000}"/>
          </ac:spMkLst>
        </pc:spChg>
        <pc:spChg chg="del mod">
          <ac:chgData name="Chandler NGUYEN" userId="8db31207-9e53-4e32-b0a1-8bad3e86463a" providerId="ADAL" clId="{53EBA12D-6A5A-44F7-B276-AEAC94542F51}" dt="2021-06-25T01:25:36.527" v="413" actId="478"/>
          <ac:spMkLst>
            <pc:docMk/>
            <pc:sldMk cId="0" sldId="263"/>
            <ac:spMk id="558" creationId="{00000000-0000-0000-0000-000000000000}"/>
          </ac:spMkLst>
        </pc:spChg>
      </pc:sldChg>
      <pc:sldChg chg="modSp add del mod ord modTransition modNotes">
        <pc:chgData name="Chandler NGUYEN" userId="8db31207-9e53-4e32-b0a1-8bad3e86463a" providerId="ADAL" clId="{53EBA12D-6A5A-44F7-B276-AEAC94542F51}" dt="2021-06-25T06:33:00.799" v="2059"/>
        <pc:sldMkLst>
          <pc:docMk/>
          <pc:sldMk cId="0" sldId="264"/>
        </pc:sldMkLst>
        <pc:spChg chg="mod">
          <ac:chgData name="Chandler NGUYEN" userId="8db31207-9e53-4e32-b0a1-8bad3e86463a" providerId="ADAL" clId="{53EBA12D-6A5A-44F7-B276-AEAC94542F51}" dt="2021-06-25T05:54:12.092" v="1693" actId="20577"/>
          <ac:spMkLst>
            <pc:docMk/>
            <pc:sldMk cId="0" sldId="264"/>
            <ac:spMk id="564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5:51:09.236" v="1524" actId="20577"/>
          <ac:spMkLst>
            <pc:docMk/>
            <pc:sldMk cId="0" sldId="264"/>
            <ac:spMk id="565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5:53:19.802" v="1615" actId="20577"/>
          <ac:spMkLst>
            <pc:docMk/>
            <pc:sldMk cId="0" sldId="264"/>
            <ac:spMk id="566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5:48:52.696" v="1522" actId="20577"/>
          <ac:spMkLst>
            <pc:docMk/>
            <pc:sldMk cId="0" sldId="264"/>
            <ac:spMk id="567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5:53:06.267" v="1595" actId="1076"/>
          <ac:spMkLst>
            <pc:docMk/>
            <pc:sldMk cId="0" sldId="264"/>
            <ac:spMk id="568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5:48:47.972" v="1520" actId="20577"/>
          <ac:spMkLst>
            <pc:docMk/>
            <pc:sldMk cId="0" sldId="264"/>
            <ac:spMk id="569" creationId="{00000000-0000-0000-0000-000000000000}"/>
          </ac:spMkLst>
        </pc:sp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65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66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67"/>
        </pc:sldMkLst>
      </pc:sldChg>
      <pc:sldChg chg="addSp delSp modSp add del mod modTransition modAnim">
        <pc:chgData name="Chandler NGUYEN" userId="8db31207-9e53-4e32-b0a1-8bad3e86463a" providerId="ADAL" clId="{53EBA12D-6A5A-44F7-B276-AEAC94542F51}" dt="2021-06-25T06:33:00.799" v="2059"/>
        <pc:sldMkLst>
          <pc:docMk/>
          <pc:sldMk cId="0" sldId="268"/>
        </pc:sldMkLst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38" creationId="{4782A622-A37D-4EEE-8C11-F390EBAF8551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39" creationId="{822C88C1-AE82-4788-9A08-F4C2CD43AAA9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0" creationId="{86B0DE18-CEA0-44CB-BF3C-26E397553FFD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1" creationId="{1A312A72-8678-467C-AC7E-B0BEE0BF4047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2" creationId="{1DFE8009-75AE-49C8-8409-7A9CC737DB93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3" creationId="{53919344-0D9C-4E72-A9B5-3F3C7FFB8272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4" creationId="{62EFE650-5D0D-46A2-A726-DC5C08C916B6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5" creationId="{756F16D3-8CCE-4AA0-8B63-0C8AF68C7A8E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6" creationId="{67489DF0-9D03-4AA4-A3D8-CE6A7995AB6E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7" creationId="{4789BB7A-3792-4CF6-BAF1-2640F0156A3D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8" creationId="{B0D54A2E-73CB-4046-9170-30B4F1D8D14F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49" creationId="{38DAB7D6-FFE9-41BC-8569-99FC231449B9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0" creationId="{FBECABB0-3F81-410B-ABB4-2B57D974B307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1" creationId="{B592B023-3A28-442C-B38F-C1E1D565EB23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2" creationId="{54495013-E8A5-499D-8755-225212A5C0B8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3" creationId="{868C77B6-F8C5-4961-B68B-32FEBFAA1B62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4" creationId="{52DDEACB-0927-48A7-A66F-AFFB681E8121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5" creationId="{738A97BC-7B06-48D9-8055-DF843A930350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6" creationId="{D1926847-4EAE-4776-B780-DB4BF8F7F5C1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7" creationId="{7636FFE5-F34E-4B23-89EC-A95F9F756977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8" creationId="{278BB4B5-FD02-4133-B61F-4DCA294CEBA7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59" creationId="{B42A1E1A-D890-4933-8C3A-7DADE8C72BCD}"/>
          </ac:spMkLst>
        </pc:spChg>
        <pc:spChg chg="add del mod ord">
          <ac:chgData name="Chandler NGUYEN" userId="8db31207-9e53-4e32-b0a1-8bad3e86463a" providerId="ADAL" clId="{53EBA12D-6A5A-44F7-B276-AEAC94542F51}" dt="2021-06-25T01:44:15.916" v="658"/>
          <ac:spMkLst>
            <pc:docMk/>
            <pc:sldMk cId="0" sldId="268"/>
            <ac:spMk id="60" creationId="{0EDADEB6-EFDD-4C10-B2F4-970C5E6C95D9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61" creationId="{CA5E4D56-CAC0-46EB-B60C-13C46544ECD2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62" creationId="{BECCDCDE-73C8-4F7D-B1FC-E96D3FBB30BB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63" creationId="{C080B379-AFE2-42B1-998C-26CA638E2E3E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64" creationId="{C6FC1BFF-B039-4B83-8045-65283473C9BC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65" creationId="{80A9B8A8-86A1-4D04-9642-1B063450CB68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66" creationId="{F856CD9F-0B91-4C5F-8985-5BD7C9CEF11A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67" creationId="{4353B641-945D-4E8F-9D4D-5D6D77EC1CF7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68" creationId="{A96BFA91-E122-4079-B2F7-B4CE4D2976E5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69" creationId="{DB2BAAF3-1995-43FB-83FC-2098B63BEF9C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70" creationId="{049D9DAC-EC19-4698-8C3D-DE655CD4662B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71" creationId="{D30B35D1-F61B-4852-912F-F0786FE42627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72" creationId="{2D0AEC50-7E35-4694-B1A7-E8B68940A940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73" creationId="{846ECECC-3DCD-4E72-A5B6-E56441E7590A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74" creationId="{09130E27-B37A-4F60-977B-00CCEA30C18A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75" creationId="{46AF2B49-1B0A-45F2-8914-96275D2D5BD8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76" creationId="{67503875-C55B-42B5-AE69-D9F6A2DE80BB}"/>
          </ac:spMkLst>
        </pc:spChg>
        <pc:spChg chg="add mod ord">
          <ac:chgData name="Chandler NGUYEN" userId="8db31207-9e53-4e32-b0a1-8bad3e86463a" providerId="ADAL" clId="{53EBA12D-6A5A-44F7-B276-AEAC94542F51}" dt="2021-06-25T01:44:35.553" v="662" actId="1076"/>
          <ac:spMkLst>
            <pc:docMk/>
            <pc:sldMk cId="0" sldId="268"/>
            <ac:spMk id="77" creationId="{1B55B4DB-CC94-4309-8B55-DFB70663D91C}"/>
          </ac:spMkLst>
        </pc:spChg>
        <pc:spChg chg="add mod ord">
          <ac:chgData name="Chandler NGUYEN" userId="8db31207-9e53-4e32-b0a1-8bad3e86463a" providerId="ADAL" clId="{53EBA12D-6A5A-44F7-B276-AEAC94542F51}" dt="2021-06-25T01:44:57.701" v="665" actId="1076"/>
          <ac:spMkLst>
            <pc:docMk/>
            <pc:sldMk cId="0" sldId="268"/>
            <ac:spMk id="78" creationId="{FFF47418-77E8-4D21-A362-B72B5E03D862}"/>
          </ac:spMkLst>
        </pc:spChg>
        <pc:spChg chg="add mod ord">
          <ac:chgData name="Chandler NGUYEN" userId="8db31207-9e53-4e32-b0a1-8bad3e86463a" providerId="ADAL" clId="{53EBA12D-6A5A-44F7-B276-AEAC94542F51}" dt="2021-06-25T01:44:57.701" v="665" actId="1076"/>
          <ac:spMkLst>
            <pc:docMk/>
            <pc:sldMk cId="0" sldId="268"/>
            <ac:spMk id="79" creationId="{5D733EEF-E5DD-4D46-8EC8-289A4849EE84}"/>
          </ac:spMkLst>
        </pc:spChg>
        <pc:spChg chg="add mod ord">
          <ac:chgData name="Chandler NGUYEN" userId="8db31207-9e53-4e32-b0a1-8bad3e86463a" providerId="ADAL" clId="{53EBA12D-6A5A-44F7-B276-AEAC94542F51}" dt="2021-06-25T01:44:57.701" v="665" actId="1076"/>
          <ac:spMkLst>
            <pc:docMk/>
            <pc:sldMk cId="0" sldId="268"/>
            <ac:spMk id="80" creationId="{79D40181-F6B7-4877-875B-336448F2B267}"/>
          </ac:spMkLst>
        </pc:spChg>
        <pc:spChg chg="add mod ord">
          <ac:chgData name="Chandler NGUYEN" userId="8db31207-9e53-4e32-b0a1-8bad3e86463a" providerId="ADAL" clId="{53EBA12D-6A5A-44F7-B276-AEAC94542F51}" dt="2021-06-25T01:44:57.701" v="665" actId="1076"/>
          <ac:spMkLst>
            <pc:docMk/>
            <pc:sldMk cId="0" sldId="268"/>
            <ac:spMk id="81" creationId="{041A9CB4-D5F2-4E00-862A-108DA646A047}"/>
          </ac:spMkLst>
        </pc:spChg>
        <pc:spChg chg="add mod ord">
          <ac:chgData name="Chandler NGUYEN" userId="8db31207-9e53-4e32-b0a1-8bad3e86463a" providerId="ADAL" clId="{53EBA12D-6A5A-44F7-B276-AEAC94542F51}" dt="2021-06-25T01:44:57.701" v="665" actId="1076"/>
          <ac:spMkLst>
            <pc:docMk/>
            <pc:sldMk cId="0" sldId="268"/>
            <ac:spMk id="82" creationId="{2EF37616-5458-45D0-8B95-30B9F74E6D83}"/>
          </ac:spMkLst>
        </pc:spChg>
        <pc:spChg chg="add mod ord">
          <ac:chgData name="Chandler NGUYEN" userId="8db31207-9e53-4e32-b0a1-8bad3e86463a" providerId="ADAL" clId="{53EBA12D-6A5A-44F7-B276-AEAC94542F51}" dt="2021-06-25T01:44:57.701" v="665" actId="1076"/>
          <ac:spMkLst>
            <pc:docMk/>
            <pc:sldMk cId="0" sldId="268"/>
            <ac:spMk id="83" creationId="{218C53A4-DFC1-4D50-8444-A20979F83398}"/>
          </ac:spMkLst>
        </pc:spChg>
        <pc:spChg chg="mod">
          <ac:chgData name="Chandler NGUYEN" userId="8db31207-9e53-4e32-b0a1-8bad3e86463a" providerId="ADAL" clId="{53EBA12D-6A5A-44F7-B276-AEAC94542F51}" dt="2021-06-25T01:24:03.189" v="350" actId="20577"/>
          <ac:spMkLst>
            <pc:docMk/>
            <pc:sldMk cId="0" sldId="268"/>
            <ac:spMk id="666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1:01:30.828" v="316" actId="478"/>
          <ac:spMkLst>
            <pc:docMk/>
            <pc:sldMk cId="0" sldId="268"/>
            <ac:spMk id="668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1:01:30.828" v="316" actId="478"/>
          <ac:spMkLst>
            <pc:docMk/>
            <pc:sldMk cId="0" sldId="268"/>
            <ac:spMk id="669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1:01:30.828" v="316" actId="478"/>
          <ac:spMkLst>
            <pc:docMk/>
            <pc:sldMk cId="0" sldId="268"/>
            <ac:spMk id="670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1:01:30.828" v="316" actId="478"/>
          <ac:spMkLst>
            <pc:docMk/>
            <pc:sldMk cId="0" sldId="268"/>
            <ac:spMk id="690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1:01:33.824" v="317" actId="478"/>
          <ac:spMkLst>
            <pc:docMk/>
            <pc:sldMk cId="0" sldId="268"/>
            <ac:spMk id="691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1:01:30.828" v="316" actId="478"/>
          <ac:spMkLst>
            <pc:docMk/>
            <pc:sldMk cId="0" sldId="268"/>
            <ac:spMk id="692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1:01:33.824" v="317" actId="478"/>
          <ac:spMkLst>
            <pc:docMk/>
            <pc:sldMk cId="0" sldId="268"/>
            <ac:spMk id="693" creationId="{00000000-0000-0000-0000-000000000000}"/>
          </ac:spMkLst>
        </pc:spChg>
        <pc:grpChg chg="del">
          <ac:chgData name="Chandler NGUYEN" userId="8db31207-9e53-4e32-b0a1-8bad3e86463a" providerId="ADAL" clId="{53EBA12D-6A5A-44F7-B276-AEAC94542F51}" dt="2021-06-25T01:01:30.828" v="316" actId="478"/>
          <ac:grpSpMkLst>
            <pc:docMk/>
            <pc:sldMk cId="0" sldId="268"/>
            <ac:grpSpMk id="671" creationId="{00000000-0000-0000-0000-000000000000}"/>
          </ac:grpSpMkLst>
        </pc:grpChg>
        <pc:picChg chg="add mod modCrop">
          <ac:chgData name="Chandler NGUYEN" userId="8db31207-9e53-4e32-b0a1-8bad3e86463a" providerId="ADAL" clId="{53EBA12D-6A5A-44F7-B276-AEAC94542F51}" dt="2021-06-25T01:45:23.323" v="671" actId="14100"/>
          <ac:picMkLst>
            <pc:docMk/>
            <pc:sldMk cId="0" sldId="268"/>
            <ac:picMk id="3" creationId="{35B6F731-92BC-4B08-ADFC-EC9C60CB7673}"/>
          </ac:picMkLst>
        </pc:picChg>
        <pc:picChg chg="add mod modCrop">
          <ac:chgData name="Chandler NGUYEN" userId="8db31207-9e53-4e32-b0a1-8bad3e86463a" providerId="ADAL" clId="{53EBA12D-6A5A-44F7-B276-AEAC94542F51}" dt="2021-06-25T01:47:05.745" v="685" actId="14100"/>
          <ac:picMkLst>
            <pc:docMk/>
            <pc:sldMk cId="0" sldId="268"/>
            <ac:picMk id="37" creationId="{CAF387FC-3783-47AE-8A13-CACA21F3EA80}"/>
          </ac:picMkLst>
        </pc:pic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79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0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1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2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3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4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5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6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7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8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89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94" creationId="{00000000-0000-0000-0000-000000000000}"/>
          </ac:cxnSpMkLst>
        </pc:cxnChg>
        <pc:cxnChg chg="del mod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95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96" creationId="{00000000-0000-0000-0000-000000000000}"/>
          </ac:cxnSpMkLst>
        </pc:cxnChg>
        <pc:cxnChg chg="del">
          <ac:chgData name="Chandler NGUYEN" userId="8db31207-9e53-4e32-b0a1-8bad3e86463a" providerId="ADAL" clId="{53EBA12D-6A5A-44F7-B276-AEAC94542F51}" dt="2021-06-25T01:01:30.828" v="316" actId="478"/>
          <ac:cxnSpMkLst>
            <pc:docMk/>
            <pc:sldMk cId="0" sldId="268"/>
            <ac:cxnSpMk id="697" creationId="{00000000-0000-0000-0000-000000000000}"/>
          </ac:cxnSpMkLst>
        </pc:cxnChg>
      </pc:sldChg>
      <pc:sldChg chg="addSp delSp modSp add mod modTransition addAnim delAnim">
        <pc:chgData name="Chandler NGUYEN" userId="8db31207-9e53-4e32-b0a1-8bad3e86463a" providerId="ADAL" clId="{53EBA12D-6A5A-44F7-B276-AEAC94542F51}" dt="2021-06-25T01:38:24.927" v="652" actId="1076"/>
        <pc:sldMkLst>
          <pc:docMk/>
          <pc:sldMk cId="3094723845" sldId="269"/>
        </pc:sldMkLst>
        <pc:spChg chg="add del mod">
          <ac:chgData name="Chandler NGUYEN" userId="8db31207-9e53-4e32-b0a1-8bad3e86463a" providerId="ADAL" clId="{53EBA12D-6A5A-44F7-B276-AEAC94542F51}" dt="2021-06-25T01:30:17.520" v="600" actId="478"/>
          <ac:spMkLst>
            <pc:docMk/>
            <pc:sldMk cId="3094723845" sldId="269"/>
            <ac:spMk id="6" creationId="{2B49092D-AC82-490B-A259-545E810C18C3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11" creationId="{8854700D-585A-4571-93BC-589B7308F956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12" creationId="{D917DFE2-B905-437C-A58B-3D9D7F27BA19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13" creationId="{A58ABB65-EAD6-4E0A-BD8D-C69847B6D7A3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14" creationId="{E8FD7BAA-9E4E-431F-9B0D-9912DF9D4D2A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15" creationId="{033EC1AA-0931-4F96-9D84-399EC79EAA30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16" creationId="{5C93535C-7809-4B1F-8A59-C8F00AEF34C7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17" creationId="{68AFCD9D-C944-4DA4-8C37-328C0B091E67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18" creationId="{E0B7156D-54B4-41C8-8F5E-95A9C5CAD83B}"/>
          </ac:spMkLst>
        </pc:spChg>
        <pc:spChg chg="mod">
          <ac:chgData name="Chandler NGUYEN" userId="8db31207-9e53-4e32-b0a1-8bad3e86463a" providerId="ADAL" clId="{53EBA12D-6A5A-44F7-B276-AEAC94542F51}" dt="2021-06-25T01:30:23.150" v="601"/>
          <ac:spMkLst>
            <pc:docMk/>
            <pc:sldMk cId="3094723845" sldId="269"/>
            <ac:spMk id="20" creationId="{F25AF7E0-965C-468E-9937-F3FA3E1CD964}"/>
          </ac:spMkLst>
        </pc:spChg>
        <pc:spChg chg="mod">
          <ac:chgData name="Chandler NGUYEN" userId="8db31207-9e53-4e32-b0a1-8bad3e86463a" providerId="ADAL" clId="{53EBA12D-6A5A-44F7-B276-AEAC94542F51}" dt="2021-06-25T01:30:23.150" v="601"/>
          <ac:spMkLst>
            <pc:docMk/>
            <pc:sldMk cId="3094723845" sldId="269"/>
            <ac:spMk id="21" creationId="{89D515C2-57B7-4AB5-90AF-608A72E0383E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23" creationId="{341E600F-A519-4D46-B96E-810A08820D98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24" creationId="{F1ADDD5D-48B5-4D8D-9A3E-3F60651F0590}"/>
          </ac:spMkLst>
        </pc:spChg>
        <pc:spChg chg="add del mod">
          <ac:chgData name="Chandler NGUYEN" userId="8db31207-9e53-4e32-b0a1-8bad3e86463a" providerId="ADAL" clId="{53EBA12D-6A5A-44F7-B276-AEAC94542F51}" dt="2021-06-25T01:30:25.877" v="602"/>
          <ac:spMkLst>
            <pc:docMk/>
            <pc:sldMk cId="3094723845" sldId="269"/>
            <ac:spMk id="25" creationId="{853F2C56-B920-460D-B768-D261A388725C}"/>
          </ac:spMkLst>
        </pc:spChg>
        <pc:spChg chg="add mod">
          <ac:chgData name="Chandler NGUYEN" userId="8db31207-9e53-4e32-b0a1-8bad3e86463a" providerId="ADAL" clId="{53EBA12D-6A5A-44F7-B276-AEAC94542F51}" dt="2021-06-25T01:30:52.346" v="605" actId="255"/>
          <ac:spMkLst>
            <pc:docMk/>
            <pc:sldMk cId="3094723845" sldId="269"/>
            <ac:spMk id="26" creationId="{4A0076D9-4174-48C0-A3E5-7A1268595B84}"/>
          </ac:spMkLst>
        </pc:spChg>
        <pc:spChg chg="add mod">
          <ac:chgData name="Chandler NGUYEN" userId="8db31207-9e53-4e32-b0a1-8bad3e86463a" providerId="ADAL" clId="{53EBA12D-6A5A-44F7-B276-AEAC94542F51}" dt="2021-06-25T01:38:24.927" v="652" actId="1076"/>
          <ac:spMkLst>
            <pc:docMk/>
            <pc:sldMk cId="3094723845" sldId="269"/>
            <ac:spMk id="28" creationId="{59632A77-81FD-4172-B612-E4EF598F1E2B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30" creationId="{4B065590-8464-4F3F-ADDE-B147395791E0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31" creationId="{4CA504A1-D5D1-4065-B3A7-3BB0CD36DFF7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32" creationId="{9C22A820-BBB9-492C-BEF1-CADE650E6E6D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33" creationId="{9B1EA4F7-EB45-4736-A566-82F7F846CF74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34" creationId="{B8F11226-6225-4ABF-B269-67978F9179FC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35" creationId="{B091723F-C140-418F-8113-87C4C57831FE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36" creationId="{D95359BA-1A73-466D-9EE0-7190C100A593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38" creationId="{8E4E2C10-39DE-40DF-93F2-90DF6A315CD6}"/>
          </ac:spMkLst>
        </pc:spChg>
        <pc:spChg chg="mod">
          <ac:chgData name="Chandler NGUYEN" userId="8db31207-9e53-4e32-b0a1-8bad3e86463a" providerId="ADAL" clId="{53EBA12D-6A5A-44F7-B276-AEAC94542F51}" dt="2021-06-25T01:31:51.732" v="621"/>
          <ac:spMkLst>
            <pc:docMk/>
            <pc:sldMk cId="3094723845" sldId="269"/>
            <ac:spMk id="40" creationId="{7DC1FA33-8042-4B53-AE50-578BAFE1B08D}"/>
          </ac:spMkLst>
        </pc:spChg>
        <pc:spChg chg="mod">
          <ac:chgData name="Chandler NGUYEN" userId="8db31207-9e53-4e32-b0a1-8bad3e86463a" providerId="ADAL" clId="{53EBA12D-6A5A-44F7-B276-AEAC94542F51}" dt="2021-06-25T01:31:51.732" v="621"/>
          <ac:spMkLst>
            <pc:docMk/>
            <pc:sldMk cId="3094723845" sldId="269"/>
            <ac:spMk id="41" creationId="{6B1BB943-7789-4038-A732-DEA8A7269152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42" creationId="{FC38C0D4-11E6-4407-A71E-347D62A3DCCC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43" creationId="{5306B60E-DD3E-4FA3-A058-587979B854E4}"/>
          </ac:spMkLst>
        </pc:spChg>
        <pc:spChg chg="add mod">
          <ac:chgData name="Chandler NGUYEN" userId="8db31207-9e53-4e32-b0a1-8bad3e86463a" providerId="ADAL" clId="{53EBA12D-6A5A-44F7-B276-AEAC94542F51}" dt="2021-06-25T01:32:25.968" v="626" actId="1076"/>
          <ac:spMkLst>
            <pc:docMk/>
            <pc:sldMk cId="3094723845" sldId="269"/>
            <ac:spMk id="44" creationId="{D42EB9C3-5A59-4D49-B8F7-9BE94A3F947A}"/>
          </ac:spMkLst>
        </pc:spChg>
        <pc:spChg chg="del">
          <ac:chgData name="Chandler NGUYEN" userId="8db31207-9e53-4e32-b0a1-8bad3e86463a" providerId="ADAL" clId="{53EBA12D-6A5A-44F7-B276-AEAC94542F51}" dt="2021-06-25T01:30:15.780" v="599" actId="478"/>
          <ac:spMkLst>
            <pc:docMk/>
            <pc:sldMk cId="3094723845" sldId="269"/>
            <ac:spMk id="666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1:31:46.556" v="620" actId="1076"/>
          <ac:spMkLst>
            <pc:docMk/>
            <pc:sldMk cId="3094723845" sldId="269"/>
            <ac:spMk id="667" creationId="{00000000-0000-0000-0000-000000000000}"/>
          </ac:spMkLst>
        </pc:spChg>
        <pc:grpChg chg="add del mod">
          <ac:chgData name="Chandler NGUYEN" userId="8db31207-9e53-4e32-b0a1-8bad3e86463a" providerId="ADAL" clId="{53EBA12D-6A5A-44F7-B276-AEAC94542F51}" dt="2021-06-25T01:30:25.877" v="602"/>
          <ac:grpSpMkLst>
            <pc:docMk/>
            <pc:sldMk cId="3094723845" sldId="269"/>
            <ac:grpSpMk id="19" creationId="{3546EB64-83DD-428F-936F-2D90C283249D}"/>
          </ac:grpSpMkLst>
        </pc:grpChg>
        <pc:grpChg chg="add mod">
          <ac:chgData name="Chandler NGUYEN" userId="8db31207-9e53-4e32-b0a1-8bad3e86463a" providerId="ADAL" clId="{53EBA12D-6A5A-44F7-B276-AEAC94542F51}" dt="2021-06-25T01:32:25.968" v="626" actId="1076"/>
          <ac:grpSpMkLst>
            <pc:docMk/>
            <pc:sldMk cId="3094723845" sldId="269"/>
            <ac:grpSpMk id="39" creationId="{3D6155C7-B73D-41A8-BAC3-541CF0093069}"/>
          </ac:grpSpMkLst>
        </pc:grpChg>
        <pc:picChg chg="add del mod">
          <ac:chgData name="Chandler NGUYEN" userId="8db31207-9e53-4e32-b0a1-8bad3e86463a" providerId="ADAL" clId="{53EBA12D-6A5A-44F7-B276-AEAC94542F51}" dt="2021-06-25T01:34:01.651" v="630" actId="478"/>
          <ac:picMkLst>
            <pc:docMk/>
            <pc:sldMk cId="3094723845" sldId="269"/>
            <ac:picMk id="3" creationId="{35B6F731-92BC-4B08-ADFC-EC9C60CB7673}"/>
          </ac:picMkLst>
        </pc:picChg>
        <pc:picChg chg="add del mod">
          <ac:chgData name="Chandler NGUYEN" userId="8db31207-9e53-4e32-b0a1-8bad3e86463a" providerId="ADAL" clId="{53EBA12D-6A5A-44F7-B276-AEAC94542F51}" dt="2021-06-25T01:30:06.201" v="598" actId="22"/>
          <ac:picMkLst>
            <pc:docMk/>
            <pc:sldMk cId="3094723845" sldId="269"/>
            <ac:picMk id="4" creationId="{B8F1529A-5F32-43A2-BF48-3EC62E23DB0E}"/>
          </ac:picMkLst>
        </pc:picChg>
        <pc:picChg chg="add mod modCrop">
          <ac:chgData name="Chandler NGUYEN" userId="8db31207-9e53-4e32-b0a1-8bad3e86463a" providerId="ADAL" clId="{53EBA12D-6A5A-44F7-B276-AEAC94542F51}" dt="2021-06-25T01:34:32.067" v="639" actId="14100"/>
          <ac:picMkLst>
            <pc:docMk/>
            <pc:sldMk cId="3094723845" sldId="269"/>
            <ac:picMk id="8" creationId="{5828419C-B63A-44BF-ABAF-360E456C1C89}"/>
          </ac:picMkLst>
        </pc:picChg>
        <pc:picChg chg="del mod">
          <ac:chgData name="Chandler NGUYEN" userId="8db31207-9e53-4e32-b0a1-8bad3e86463a" providerId="ADAL" clId="{53EBA12D-6A5A-44F7-B276-AEAC94542F51}" dt="2021-06-25T01:33:54.397" v="627" actId="478"/>
          <ac:picMkLst>
            <pc:docMk/>
            <pc:sldMk cId="3094723845" sldId="269"/>
            <ac:picMk id="37" creationId="{CAF387FC-3783-47AE-8A13-CACA21F3EA80}"/>
          </ac:picMkLst>
        </pc:picChg>
        <pc:cxnChg chg="add del mod">
          <ac:chgData name="Chandler NGUYEN" userId="8db31207-9e53-4e32-b0a1-8bad3e86463a" providerId="ADAL" clId="{53EBA12D-6A5A-44F7-B276-AEAC94542F51}" dt="2021-06-25T01:30:25.877" v="602"/>
          <ac:cxnSpMkLst>
            <pc:docMk/>
            <pc:sldMk cId="3094723845" sldId="269"/>
            <ac:cxnSpMk id="22" creationId="{4C98C4B6-D509-4449-852A-728C4EF4BA70}"/>
          </ac:cxnSpMkLst>
        </pc:cxnChg>
        <pc:cxnChg chg="add mod">
          <ac:chgData name="Chandler NGUYEN" userId="8db31207-9e53-4e32-b0a1-8bad3e86463a" providerId="ADAL" clId="{53EBA12D-6A5A-44F7-B276-AEAC94542F51}" dt="2021-06-25T01:30:34.342" v="603"/>
          <ac:cxnSpMkLst>
            <pc:docMk/>
            <pc:sldMk cId="3094723845" sldId="269"/>
            <ac:cxnSpMk id="27" creationId="{8EDA5F4C-65B9-42CD-96FE-988255812AC0}"/>
          </ac:cxnSpMkLst>
        </pc:cxnChg>
        <pc:cxnChg chg="add mod">
          <ac:chgData name="Chandler NGUYEN" userId="8db31207-9e53-4e32-b0a1-8bad3e86463a" providerId="ADAL" clId="{53EBA12D-6A5A-44F7-B276-AEAC94542F51}" dt="2021-06-25T01:31:23.300" v="612" actId="1076"/>
          <ac:cxnSpMkLst>
            <pc:docMk/>
            <pc:sldMk cId="3094723845" sldId="269"/>
            <ac:cxnSpMk id="29" creationId="{11D4EA85-9E1B-49B0-ACD6-AA07900B37CF}"/>
          </ac:cxnSpMkLst>
        </pc:cxnChg>
        <pc:cxnChg chg="del">
          <ac:chgData name="Chandler NGUYEN" userId="8db31207-9e53-4e32-b0a1-8bad3e86463a" providerId="ADAL" clId="{53EBA12D-6A5A-44F7-B276-AEAC94542F51}" dt="2021-06-25T01:30:15.780" v="599" actId="478"/>
          <ac:cxnSpMkLst>
            <pc:docMk/>
            <pc:sldMk cId="3094723845" sldId="269"/>
            <ac:cxnSpMk id="698" creationId="{00000000-0000-0000-0000-000000000000}"/>
          </ac:cxnSpMkLst>
        </pc:cxnChg>
      </pc:sldChg>
      <pc:sldChg chg="del modTransition">
        <pc:chgData name="Chandler NGUYEN" userId="8db31207-9e53-4e32-b0a1-8bad3e86463a" providerId="ADAL" clId="{53EBA12D-6A5A-44F7-B276-AEAC94542F51}" dt="2021-06-25T06:33:00.799" v="2059"/>
        <pc:sldMkLst>
          <pc:docMk/>
          <pc:sldMk cId="3094723845" sldId="269"/>
        </pc:sldMkLst>
      </pc:sldChg>
      <pc:sldChg chg="modSp del mod modTransition">
        <pc:chgData name="Chandler NGUYEN" userId="8db31207-9e53-4e32-b0a1-8bad3e86463a" providerId="ADAL" clId="{53EBA12D-6A5A-44F7-B276-AEAC94542F51}" dt="2021-06-25T06:33:00.799" v="2059"/>
        <pc:sldMkLst>
          <pc:docMk/>
          <pc:sldMk cId="995412918" sldId="270"/>
        </pc:sldMkLst>
        <pc:spChg chg="mod">
          <ac:chgData name="Chandler NGUYEN" userId="8db31207-9e53-4e32-b0a1-8bad3e86463a" providerId="ADAL" clId="{53EBA12D-6A5A-44F7-B276-AEAC94542F51}" dt="2021-06-25T03:33:35.879" v="1170" actId="20577"/>
          <ac:spMkLst>
            <pc:docMk/>
            <pc:sldMk cId="995412918" sldId="270"/>
            <ac:spMk id="262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34:51.507" v="1200" actId="14100"/>
          <ac:spMkLst>
            <pc:docMk/>
            <pc:sldMk cId="995412918" sldId="270"/>
            <ac:spMk id="263" creationId="{00000000-0000-0000-0000-000000000000}"/>
          </ac:spMkLst>
        </pc:spChg>
      </pc:sldChg>
      <pc:sldChg chg="addSp delSp modSp add mod ord">
        <pc:chgData name="Chandler NGUYEN" userId="8db31207-9e53-4e32-b0a1-8bad3e86463a" providerId="ADAL" clId="{53EBA12D-6A5A-44F7-B276-AEAC94542F51}" dt="2021-06-25T01:51:10.473" v="699"/>
        <pc:sldMkLst>
          <pc:docMk/>
          <pc:sldMk cId="995412918" sldId="270"/>
        </pc:sldMkLst>
        <pc:spChg chg="add del mod">
          <ac:chgData name="Chandler NGUYEN" userId="8db31207-9e53-4e32-b0a1-8bad3e86463a" providerId="ADAL" clId="{53EBA12D-6A5A-44F7-B276-AEAC94542F51}" dt="2021-06-25T01:50:53.132" v="690" actId="478"/>
          <ac:spMkLst>
            <pc:docMk/>
            <pc:sldMk cId="995412918" sldId="270"/>
            <ac:spMk id="3" creationId="{678BA2F1-C40A-43E1-AC3B-C7A4D7830ACD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16" creationId="{E4012375-0371-41B3-8FF6-6305D2B948FA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17" creationId="{0DF93359-4B98-4A05-B0B8-BDE8C0C982B7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18" creationId="{B474A953-5489-4CB4-B858-A626AA8637F4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19" creationId="{121C8B13-AAC0-4BC3-B78D-A177A5FF55AF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0" creationId="{1F404FF2-096A-4D54-9A35-8235837B47AD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1" creationId="{41DCCF8F-EF6F-445F-8E2D-4AB8EAC4773A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2" creationId="{25C4D865-40D7-4CBF-942E-4F257D09A3ED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3" creationId="{E38FFA26-1369-498A-A5D5-8CCCF8F33956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4" creationId="{4D3B5C56-FE1F-42EF-87DC-2D1353C24100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5" creationId="{1790E509-0928-439A-B894-6AC70BF23D73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6" creationId="{CDA79D4A-4DCD-462B-864F-EA1F30C877E6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7" creationId="{CB9D6B69-0D9A-4809-ADB7-9BEDB874D405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8" creationId="{CC375FB1-764B-455D-9B6E-07D359D7F522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29" creationId="{F2116AD4-D1F8-428E-940E-07786233D221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0" creationId="{27FE00E9-EE26-4925-BAB1-88A536250F4A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1" creationId="{506D2842-288D-4BCF-8FFE-76CCCC15E7DD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2" creationId="{87B0BEE1-356A-43E4-87FC-CD9959B4DB83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3" creationId="{82C87560-2FDB-4EB6-A6C1-7160DC9395DE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4" creationId="{5C6EE6AD-C51D-4C02-9AE0-1F970419691E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5" creationId="{DE4145B6-447E-4D44-ADEB-A36862E708E1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6" creationId="{29B4F6D6-8660-41DA-8229-24FDAE79A181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7" creationId="{4A01EE11-B042-49EA-A9DB-7C4BDB7118CB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8" creationId="{8BEC796D-2A8F-4B72-A41B-52CFC345A744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39" creationId="{12F94629-E559-493A-B1E5-7E037CD6F454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0" creationId="{0273F2DB-84F0-4ADE-9EF9-765A8716A115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1" creationId="{4C6BCBA8-A120-461A-BD94-4DE544FD3BB9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2" creationId="{3AC350AB-5703-47EE-8F07-C97F490F49D1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3" creationId="{004244F2-7746-402B-A00E-443FFCF3BE81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4" creationId="{3BB2EF92-E13D-47A0-84BD-EC0ABBD3B043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5" creationId="{3F7BD9A7-9C0F-4966-AA07-D6366ACEB2DC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6" creationId="{58B3904C-285B-47FA-8309-3CB351569319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7" creationId="{376DA548-4AC3-4026-9B48-062234FB62BC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8" creationId="{E4918429-5EEB-4CB3-AFD3-5152850972F8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49" creationId="{7DFD527E-D7BB-488A-9ABE-7D1C6D0AD8F6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0" creationId="{E9F7C91E-2429-4869-9408-5045628967C6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1" creationId="{A479282A-6375-4F3A-B8E0-2426854CAFF3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2" creationId="{E2E87ACE-BAB9-4F6C-9EC6-D747DDF705FB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3" creationId="{E7647A20-FBDD-406A-BF40-D15C51E45433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4" creationId="{3E660F4D-31D2-4670-8B37-A8913D8F8418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5" creationId="{6C9092D7-B631-4F18-A72D-287C52A110F0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6" creationId="{6357301F-22C3-4639-A8BD-074D11D93FBB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7" creationId="{98D8EAB4-E3A4-4BB4-8000-E2216A4F2786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8" creationId="{4FCBDBF2-5DA0-4C24-AE2D-ACCD599E3F21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59" creationId="{E1447B61-C180-40B2-B06A-6B02CD970A8A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60" creationId="{5C66E6C3-8392-4A11-B214-D0287381C2A0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61" creationId="{73E69897-B6BD-4327-979D-D9C24881267E}"/>
          </ac:spMkLst>
        </pc:spChg>
        <pc:spChg chg="add 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62" creationId="{1FFB958F-E907-4B19-BFAB-47DE56436612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64" creationId="{C8943B7F-BE92-4602-AECF-E09120730344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65" creationId="{ABA8CB01-22FD-4ACD-B7B4-4F695766CA2C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67" creationId="{DC5D5DC8-75F6-4B10-BACF-EC44607591FD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68" creationId="{925A26A9-2464-4A8D-8A56-1D97C6252275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69" creationId="{E7730717-DD6A-4791-A04C-5EE1B7782115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70" creationId="{4B7E4883-D9D0-46C8-9ECE-79D3A6DAF012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72" creationId="{59CB20CB-B779-4E84-A118-466467A9B52F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73" creationId="{4B46B561-07A9-4C79-BF1B-46CC0B313B18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74" creationId="{6F484515-CAA7-4183-9760-50CF7B304D65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75" creationId="{79F0AE27-2D65-4BBD-99A8-F7586DD9F146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77" creationId="{E6B7BFA2-4695-476B-8B2B-AC105FC2DED6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78" creationId="{4CBA87B6-2935-4339-94A6-4E7B0FBB3C98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79" creationId="{1C26C479-D2C3-4771-AC0C-20E009AB796B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80" creationId="{3946A7EA-BCB3-413C-86D4-5EB1EFDC5C44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81" creationId="{E9B3872A-1319-4B7B-8C2B-A98F2356AD5B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83" creationId="{708239F4-D297-4C6A-8E56-7EF6AF917D38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84" creationId="{1081CA6D-3F38-4027-834A-6608803D54E2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85" creationId="{CC8C5B2E-FBC0-4296-94E0-2768307C41B4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86" creationId="{DD4B4521-CB9E-4B51-A28F-A09B69018C9A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87" creationId="{FDBBD852-40F7-42A2-AA20-0DB6A947C623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88" creationId="{43355277-ABB6-400A-8B2C-4209E3822FB2}"/>
          </ac:spMkLst>
        </pc:spChg>
        <pc:spChg chg="mod">
          <ac:chgData name="Chandler NGUYEN" userId="8db31207-9e53-4e32-b0a1-8bad3e86463a" providerId="ADAL" clId="{53EBA12D-6A5A-44F7-B276-AEAC94542F51}" dt="2021-06-25T01:51:10.473" v="699"/>
          <ac:spMkLst>
            <pc:docMk/>
            <pc:sldMk cId="995412918" sldId="270"/>
            <ac:spMk id="89" creationId="{FE792F10-2AB4-462D-9E6D-E9DF361A7490}"/>
          </ac:spMkLst>
        </pc:spChg>
        <pc:spChg chg="mod">
          <ac:chgData name="Chandler NGUYEN" userId="8db31207-9e53-4e32-b0a1-8bad3e86463a" providerId="ADAL" clId="{53EBA12D-6A5A-44F7-B276-AEAC94542F51}" dt="2021-06-25T01:51:01.684" v="698" actId="20577"/>
          <ac:spMkLst>
            <pc:docMk/>
            <pc:sldMk cId="995412918" sldId="270"/>
            <ac:spMk id="262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1:50:38.162" v="689" actId="478"/>
          <ac:spMkLst>
            <pc:docMk/>
            <pc:sldMk cId="995412918" sldId="270"/>
            <ac:spMk id="270" creationId="{00000000-0000-0000-0000-000000000000}"/>
          </ac:spMkLst>
        </pc:spChg>
        <pc:grpChg chg="add mod">
          <ac:chgData name="Chandler NGUYEN" userId="8db31207-9e53-4e32-b0a1-8bad3e86463a" providerId="ADAL" clId="{53EBA12D-6A5A-44F7-B276-AEAC94542F51}" dt="2021-06-25T01:51:10.473" v="699"/>
          <ac:grpSpMkLst>
            <pc:docMk/>
            <pc:sldMk cId="995412918" sldId="270"/>
            <ac:grpSpMk id="63" creationId="{EC76103B-B75B-4EC1-BC0A-D94037E4A83F}"/>
          </ac:grpSpMkLst>
        </pc:grpChg>
        <pc:grpChg chg="add mod">
          <ac:chgData name="Chandler NGUYEN" userId="8db31207-9e53-4e32-b0a1-8bad3e86463a" providerId="ADAL" clId="{53EBA12D-6A5A-44F7-B276-AEAC94542F51}" dt="2021-06-25T01:51:10.473" v="699"/>
          <ac:grpSpMkLst>
            <pc:docMk/>
            <pc:sldMk cId="995412918" sldId="270"/>
            <ac:grpSpMk id="66" creationId="{C4C1AF89-BD28-490B-AF9F-C24098A6AC21}"/>
          </ac:grpSpMkLst>
        </pc:grpChg>
        <pc:grpChg chg="add mod">
          <ac:chgData name="Chandler NGUYEN" userId="8db31207-9e53-4e32-b0a1-8bad3e86463a" providerId="ADAL" clId="{53EBA12D-6A5A-44F7-B276-AEAC94542F51}" dt="2021-06-25T01:51:10.473" v="699"/>
          <ac:grpSpMkLst>
            <pc:docMk/>
            <pc:sldMk cId="995412918" sldId="270"/>
            <ac:grpSpMk id="71" creationId="{B88E8329-D15C-49F2-AABB-FC680BCA283D}"/>
          </ac:grpSpMkLst>
        </pc:grpChg>
        <pc:grpChg chg="add mod">
          <ac:chgData name="Chandler NGUYEN" userId="8db31207-9e53-4e32-b0a1-8bad3e86463a" providerId="ADAL" clId="{53EBA12D-6A5A-44F7-B276-AEAC94542F51}" dt="2021-06-25T01:51:10.473" v="699"/>
          <ac:grpSpMkLst>
            <pc:docMk/>
            <pc:sldMk cId="995412918" sldId="270"/>
            <ac:grpSpMk id="76" creationId="{5BE67A3A-1C66-44F4-B068-5CFA13CDC6AF}"/>
          </ac:grpSpMkLst>
        </pc:grpChg>
        <pc:grpChg chg="add mod">
          <ac:chgData name="Chandler NGUYEN" userId="8db31207-9e53-4e32-b0a1-8bad3e86463a" providerId="ADAL" clId="{53EBA12D-6A5A-44F7-B276-AEAC94542F51}" dt="2021-06-25T01:51:10.473" v="699"/>
          <ac:grpSpMkLst>
            <pc:docMk/>
            <pc:sldMk cId="995412918" sldId="270"/>
            <ac:grpSpMk id="82" creationId="{A5927834-1479-4733-B8E3-6215640B346C}"/>
          </ac:grpSpMkLst>
        </pc:grpChg>
        <pc:grpChg chg="del">
          <ac:chgData name="Chandler NGUYEN" userId="8db31207-9e53-4e32-b0a1-8bad3e86463a" providerId="ADAL" clId="{53EBA12D-6A5A-44F7-B276-AEAC94542F51}" dt="2021-06-25T01:50:38.162" v="689" actId="478"/>
          <ac:grpSpMkLst>
            <pc:docMk/>
            <pc:sldMk cId="995412918" sldId="270"/>
            <ac:grpSpMk id="265" creationId="{00000000-0000-0000-0000-000000000000}"/>
          </ac:grpSpMkLst>
        </pc:grp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71"/>
        </pc:sldMkLst>
      </pc:sldChg>
      <pc:sldChg chg="addSp delSp modSp add mod modTransition">
        <pc:chgData name="Chandler NGUYEN" userId="8db31207-9e53-4e32-b0a1-8bad3e86463a" providerId="ADAL" clId="{53EBA12D-6A5A-44F7-B276-AEAC94542F51}" dt="2021-06-25T06:33:00.799" v="2059"/>
        <pc:sldMkLst>
          <pc:docMk/>
          <pc:sldMk cId="2543256758" sldId="271"/>
        </pc:sldMkLst>
        <pc:spChg chg="add del mod">
          <ac:chgData name="Chandler NGUYEN" userId="8db31207-9e53-4e32-b0a1-8bad3e86463a" providerId="ADAL" clId="{53EBA12D-6A5A-44F7-B276-AEAC94542F51}" dt="2021-06-25T03:20:59.241" v="1128" actId="478"/>
          <ac:spMkLst>
            <pc:docMk/>
            <pc:sldMk cId="2543256758" sldId="271"/>
            <ac:spMk id="6" creationId="{5EC36890-126C-4EC9-B08B-40F83CB61010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26" creationId="{34864E0A-6132-41F4-969D-95E21822FE9D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27" creationId="{57F07779-349E-4AF0-BCDD-97E65E64050B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28" creationId="{08C44D9E-B029-44D6-9E7C-38A833C91318}"/>
          </ac:spMkLst>
        </pc:spChg>
        <pc:spChg chg="del">
          <ac:chgData name="Chandler NGUYEN" userId="8db31207-9e53-4e32-b0a1-8bad3e86463a" providerId="ADAL" clId="{53EBA12D-6A5A-44F7-B276-AEAC94542F51}" dt="2021-06-25T03:20:53.389" v="1127" actId="478"/>
          <ac:spMkLst>
            <pc:docMk/>
            <pc:sldMk cId="2543256758" sldId="271"/>
            <ac:spMk id="400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401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402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404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3:20:53.389" v="1127" actId="478"/>
          <ac:spMkLst>
            <pc:docMk/>
            <pc:sldMk cId="2543256758" sldId="271"/>
            <ac:spMk id="405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406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408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409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21:59.634" v="1157" actId="1076"/>
          <ac:spMkLst>
            <pc:docMk/>
            <pc:sldMk cId="2543256758" sldId="271"/>
            <ac:spMk id="410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3:20:53.389" v="1127" actId="478"/>
          <ac:spMkLst>
            <pc:docMk/>
            <pc:sldMk cId="2543256758" sldId="271"/>
            <ac:spMk id="411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18:34.194" v="1036" actId="14100"/>
          <ac:spMkLst>
            <pc:docMk/>
            <pc:sldMk cId="2543256758" sldId="271"/>
            <ac:spMk id="419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3:18:48.314" v="1038" actId="14100"/>
          <ac:spMkLst>
            <pc:docMk/>
            <pc:sldMk cId="2543256758" sldId="271"/>
            <ac:spMk id="420" creationId="{00000000-0000-0000-0000-000000000000}"/>
          </ac:spMkLst>
        </pc:spChg>
        <pc:grpChg chg="mod">
          <ac:chgData name="Chandler NGUYEN" userId="8db31207-9e53-4e32-b0a1-8bad3e86463a" providerId="ADAL" clId="{53EBA12D-6A5A-44F7-B276-AEAC94542F51}" dt="2021-06-25T03:21:59.634" v="1157" actId="1076"/>
          <ac:grpSpMkLst>
            <pc:docMk/>
            <pc:sldMk cId="2543256758" sldId="271"/>
            <ac:grpSpMk id="29" creationId="{4B1A943E-CFBC-4826-B189-E72BAD251682}"/>
          </ac:grpSpMkLst>
        </pc:grpChg>
        <pc:grpChg chg="mod">
          <ac:chgData name="Chandler NGUYEN" userId="8db31207-9e53-4e32-b0a1-8bad3e86463a" providerId="ADAL" clId="{53EBA12D-6A5A-44F7-B276-AEAC94542F51}" dt="2021-06-25T03:21:59.634" v="1157" actId="1076"/>
          <ac:grpSpMkLst>
            <pc:docMk/>
            <pc:sldMk cId="2543256758" sldId="271"/>
            <ac:grpSpMk id="412" creationId="{00000000-0000-0000-0000-000000000000}"/>
          </ac:grpSpMkLst>
        </pc:grpChg>
        <pc:grpChg chg="del">
          <ac:chgData name="Chandler NGUYEN" userId="8db31207-9e53-4e32-b0a1-8bad3e86463a" providerId="ADAL" clId="{53EBA12D-6A5A-44F7-B276-AEAC94542F51}" dt="2021-06-25T03:20:53.389" v="1127" actId="478"/>
          <ac:grpSpMkLst>
            <pc:docMk/>
            <pc:sldMk cId="2543256758" sldId="271"/>
            <ac:grpSpMk id="416" creationId="{00000000-0000-0000-0000-000000000000}"/>
          </ac:grpSpMkLst>
        </pc:grpChg>
        <pc:picChg chg="del">
          <ac:chgData name="Chandler NGUYEN" userId="8db31207-9e53-4e32-b0a1-8bad3e86463a" providerId="ADAL" clId="{53EBA12D-6A5A-44F7-B276-AEAC94542F51}" dt="2021-06-25T03:16:30.078" v="1007" actId="478"/>
          <ac:picMkLst>
            <pc:docMk/>
            <pc:sldMk cId="2543256758" sldId="271"/>
            <ac:picMk id="3" creationId="{0330B264-3FB4-4676-A4F5-F34B9FDEBF6B}"/>
          </ac:picMkLst>
        </pc:picChg>
        <pc:picChg chg="add mod modCrop">
          <ac:chgData name="Chandler NGUYEN" userId="8db31207-9e53-4e32-b0a1-8bad3e86463a" providerId="ADAL" clId="{53EBA12D-6A5A-44F7-B276-AEAC94542F51}" dt="2021-06-25T03:18:24.903" v="1034" actId="1076"/>
          <ac:picMkLst>
            <pc:docMk/>
            <pc:sldMk cId="2543256758" sldId="271"/>
            <ac:picMk id="4" creationId="{EAB9A764-D19F-4AC3-9588-6A02CA6CF90D}"/>
          </ac:picMkLst>
        </pc:picChg>
        <pc:picChg chg="add mod modCrop">
          <ac:chgData name="Chandler NGUYEN" userId="8db31207-9e53-4e32-b0a1-8bad3e86463a" providerId="ADAL" clId="{53EBA12D-6A5A-44F7-B276-AEAC94542F51}" dt="2021-06-25T03:18:24.903" v="1034" actId="1076"/>
          <ac:picMkLst>
            <pc:docMk/>
            <pc:sldMk cId="2543256758" sldId="271"/>
            <ac:picMk id="33" creationId="{091C3718-A12E-4861-9ECB-AF447FF64A28}"/>
          </ac:picMkLst>
        </pc:pic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72"/>
        </pc:sldMkLst>
      </pc:sldChg>
      <pc:sldChg chg="addSp delSp modSp add mod modTransition">
        <pc:chgData name="Chandler NGUYEN" userId="8db31207-9e53-4e32-b0a1-8bad3e86463a" providerId="ADAL" clId="{53EBA12D-6A5A-44F7-B276-AEAC94542F51}" dt="2021-06-25T06:33:00.799" v="2059"/>
        <pc:sldMkLst>
          <pc:docMk/>
          <pc:sldMk cId="607281563" sldId="272"/>
        </pc:sldMkLst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16" creationId="{E4012375-0371-41B3-8FF6-6305D2B948FA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17" creationId="{0DF93359-4B98-4A05-B0B8-BDE8C0C982B7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18" creationId="{B474A953-5489-4CB4-B858-A626AA8637F4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19" creationId="{121C8B13-AAC0-4BC3-B78D-A177A5FF55AF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0" creationId="{1F404FF2-096A-4D54-9A35-8235837B47AD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1" creationId="{41DCCF8F-EF6F-445F-8E2D-4AB8EAC4773A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2" creationId="{25C4D865-40D7-4CBF-942E-4F257D09A3ED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3" creationId="{E38FFA26-1369-498A-A5D5-8CCCF8F33956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4" creationId="{4D3B5C56-FE1F-42EF-87DC-2D1353C24100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5" creationId="{1790E509-0928-439A-B894-6AC70BF23D73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6" creationId="{CDA79D4A-4DCD-462B-864F-EA1F30C877E6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7" creationId="{CB9D6B69-0D9A-4809-ADB7-9BEDB874D405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8" creationId="{CC375FB1-764B-455D-9B6E-07D359D7F522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29" creationId="{F2116AD4-D1F8-428E-940E-07786233D221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0" creationId="{27FE00E9-EE26-4925-BAB1-88A536250F4A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1" creationId="{506D2842-288D-4BCF-8FFE-76CCCC15E7DD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2" creationId="{87B0BEE1-356A-43E4-87FC-CD9959B4DB83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3" creationId="{82C87560-2FDB-4EB6-A6C1-7160DC9395DE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4" creationId="{5C6EE6AD-C51D-4C02-9AE0-1F970419691E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5" creationId="{DE4145B6-447E-4D44-ADEB-A36862E708E1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6" creationId="{29B4F6D6-8660-41DA-8229-24FDAE79A181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7" creationId="{4A01EE11-B042-49EA-A9DB-7C4BDB7118CB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8" creationId="{8BEC796D-2A8F-4B72-A41B-52CFC345A744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39" creationId="{12F94629-E559-493A-B1E5-7E037CD6F454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0" creationId="{0273F2DB-84F0-4ADE-9EF9-765A8716A115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1" creationId="{4C6BCBA8-A120-461A-BD94-4DE544FD3BB9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2" creationId="{3AC350AB-5703-47EE-8F07-C97F490F49D1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3" creationId="{004244F2-7746-402B-A00E-443FFCF3BE81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4" creationId="{3BB2EF92-E13D-47A0-84BD-EC0ABBD3B043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5" creationId="{3F7BD9A7-9C0F-4966-AA07-D6366ACEB2DC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6" creationId="{58B3904C-285B-47FA-8309-3CB351569319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7" creationId="{376DA548-4AC3-4026-9B48-062234FB62BC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8" creationId="{E4918429-5EEB-4CB3-AFD3-5152850972F8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49" creationId="{7DFD527E-D7BB-488A-9ABE-7D1C6D0AD8F6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0" creationId="{E9F7C91E-2429-4869-9408-5045628967C6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1" creationId="{A479282A-6375-4F3A-B8E0-2426854CAFF3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2" creationId="{E2E87ACE-BAB9-4F6C-9EC6-D747DDF705FB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3" creationId="{E7647A20-FBDD-406A-BF40-D15C51E45433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4" creationId="{3E660F4D-31D2-4670-8B37-A8913D8F8418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5" creationId="{6C9092D7-B631-4F18-A72D-287C52A110F0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6" creationId="{6357301F-22C3-4639-A8BD-074D11D93FBB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7" creationId="{98D8EAB4-E3A4-4BB4-8000-E2216A4F2786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8" creationId="{4FCBDBF2-5DA0-4C24-AE2D-ACCD599E3F21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59" creationId="{E1447B61-C180-40B2-B06A-6B02CD970A8A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60" creationId="{5C66E6C3-8392-4A11-B214-D0287381C2A0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61" creationId="{73E69897-B6BD-4327-979D-D9C24881267E}"/>
          </ac:spMkLst>
        </pc:spChg>
        <pc:spChg chg="del">
          <ac:chgData name="Chandler NGUYEN" userId="8db31207-9e53-4e32-b0a1-8bad3e86463a" providerId="ADAL" clId="{53EBA12D-6A5A-44F7-B276-AEAC94542F51}" dt="2021-06-25T03:35:10.652" v="1213" actId="478"/>
          <ac:spMkLst>
            <pc:docMk/>
            <pc:sldMk cId="607281563" sldId="272"/>
            <ac:spMk id="62" creationId="{1FFB958F-E907-4B19-BFAB-47DE56436612}"/>
          </ac:spMkLst>
        </pc:spChg>
        <pc:spChg chg="add mod">
          <ac:chgData name="Chandler NGUYEN" userId="8db31207-9e53-4e32-b0a1-8bad3e86463a" providerId="ADAL" clId="{53EBA12D-6A5A-44F7-B276-AEAC94542F51}" dt="2021-06-25T05:43:45.376" v="1464" actId="1076"/>
          <ac:spMkLst>
            <pc:docMk/>
            <pc:sldMk cId="607281563" sldId="272"/>
            <ac:spMk id="90" creationId="{BF59D805-14C3-4A6B-A6C4-7D62E217AAF9}"/>
          </ac:spMkLst>
        </pc:spChg>
        <pc:spChg chg="add mod">
          <ac:chgData name="Chandler NGUYEN" userId="8db31207-9e53-4e32-b0a1-8bad3e86463a" providerId="ADAL" clId="{53EBA12D-6A5A-44F7-B276-AEAC94542F51}" dt="2021-06-25T05:43:45.376" v="1464" actId="1076"/>
          <ac:spMkLst>
            <pc:docMk/>
            <pc:sldMk cId="607281563" sldId="272"/>
            <ac:spMk id="91" creationId="{23BB753E-82DD-454F-A9DC-4EC0D7B31B5E}"/>
          </ac:spMkLst>
        </pc:spChg>
        <pc:spChg chg="mod">
          <ac:chgData name="Chandler NGUYEN" userId="8db31207-9e53-4e32-b0a1-8bad3e86463a" providerId="ADAL" clId="{53EBA12D-6A5A-44F7-B276-AEAC94542F51}" dt="2021-06-25T03:35:07.159" v="1212" actId="20577"/>
          <ac:spMkLst>
            <pc:docMk/>
            <pc:sldMk cId="607281563" sldId="272"/>
            <ac:spMk id="262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5:28:39.262" v="1214" actId="20577"/>
          <ac:spMkLst>
            <pc:docMk/>
            <pc:sldMk cId="607281563" sldId="272"/>
            <ac:spMk id="263" creationId="{00000000-0000-0000-0000-000000000000}"/>
          </ac:spMkLst>
        </pc:spChg>
        <pc:grpChg chg="del">
          <ac:chgData name="Chandler NGUYEN" userId="8db31207-9e53-4e32-b0a1-8bad3e86463a" providerId="ADAL" clId="{53EBA12D-6A5A-44F7-B276-AEAC94542F51}" dt="2021-06-25T03:35:10.652" v="1213" actId="478"/>
          <ac:grpSpMkLst>
            <pc:docMk/>
            <pc:sldMk cId="607281563" sldId="272"/>
            <ac:grpSpMk id="63" creationId="{EC76103B-B75B-4EC1-BC0A-D94037E4A83F}"/>
          </ac:grpSpMkLst>
        </pc:grpChg>
        <pc:grpChg chg="del">
          <ac:chgData name="Chandler NGUYEN" userId="8db31207-9e53-4e32-b0a1-8bad3e86463a" providerId="ADAL" clId="{53EBA12D-6A5A-44F7-B276-AEAC94542F51}" dt="2021-06-25T03:35:10.652" v="1213" actId="478"/>
          <ac:grpSpMkLst>
            <pc:docMk/>
            <pc:sldMk cId="607281563" sldId="272"/>
            <ac:grpSpMk id="66" creationId="{C4C1AF89-BD28-490B-AF9F-C24098A6AC21}"/>
          </ac:grpSpMkLst>
        </pc:grpChg>
        <pc:grpChg chg="del">
          <ac:chgData name="Chandler NGUYEN" userId="8db31207-9e53-4e32-b0a1-8bad3e86463a" providerId="ADAL" clId="{53EBA12D-6A5A-44F7-B276-AEAC94542F51}" dt="2021-06-25T03:35:10.652" v="1213" actId="478"/>
          <ac:grpSpMkLst>
            <pc:docMk/>
            <pc:sldMk cId="607281563" sldId="272"/>
            <ac:grpSpMk id="71" creationId="{B88E8329-D15C-49F2-AABB-FC680BCA283D}"/>
          </ac:grpSpMkLst>
        </pc:grpChg>
        <pc:grpChg chg="del">
          <ac:chgData name="Chandler NGUYEN" userId="8db31207-9e53-4e32-b0a1-8bad3e86463a" providerId="ADAL" clId="{53EBA12D-6A5A-44F7-B276-AEAC94542F51}" dt="2021-06-25T03:35:10.652" v="1213" actId="478"/>
          <ac:grpSpMkLst>
            <pc:docMk/>
            <pc:sldMk cId="607281563" sldId="272"/>
            <ac:grpSpMk id="76" creationId="{5BE67A3A-1C66-44F4-B068-5CFA13CDC6AF}"/>
          </ac:grpSpMkLst>
        </pc:grpChg>
        <pc:grpChg chg="del">
          <ac:chgData name="Chandler NGUYEN" userId="8db31207-9e53-4e32-b0a1-8bad3e86463a" providerId="ADAL" clId="{53EBA12D-6A5A-44F7-B276-AEAC94542F51}" dt="2021-06-25T03:35:10.652" v="1213" actId="478"/>
          <ac:grpSpMkLst>
            <pc:docMk/>
            <pc:sldMk cId="607281563" sldId="272"/>
            <ac:grpSpMk id="82" creationId="{A5927834-1479-4733-B8E3-6215640B346C}"/>
          </ac:grpSpMkLst>
        </pc:grp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73"/>
        </pc:sldMkLst>
      </pc:sldChg>
      <pc:sldChg chg="addSp delSp modSp add mod modTransition modAnim">
        <pc:chgData name="Chandler NGUYEN" userId="8db31207-9e53-4e32-b0a1-8bad3e86463a" providerId="ADAL" clId="{53EBA12D-6A5A-44F7-B276-AEAC94542F51}" dt="2021-06-25T06:33:00.799" v="2059"/>
        <pc:sldMkLst>
          <pc:docMk/>
          <pc:sldMk cId="1014963721" sldId="273"/>
        </pc:sldMkLst>
        <pc:spChg chg="add mod">
          <ac:chgData name="Chandler NGUYEN" userId="8db31207-9e53-4e32-b0a1-8bad3e86463a" providerId="ADAL" clId="{53EBA12D-6A5A-44F7-B276-AEAC94542F51}" dt="2021-06-25T05:29:55.360" v="1235" actId="1076"/>
          <ac:spMkLst>
            <pc:docMk/>
            <pc:sldMk cId="1014963721" sldId="273"/>
            <ac:spMk id="22" creationId="{340A5C36-0603-46E3-954A-67183B1591E4}"/>
          </ac:spMkLst>
        </pc:spChg>
        <pc:spChg chg="del">
          <ac:chgData name="Chandler NGUYEN" userId="8db31207-9e53-4e32-b0a1-8bad3e86463a" providerId="ADAL" clId="{53EBA12D-6A5A-44F7-B276-AEAC94542F51}" dt="2021-06-25T05:29:26.219" v="1217" actId="478"/>
          <ac:spMkLst>
            <pc:docMk/>
            <pc:sldMk cId="1014963721" sldId="273"/>
            <ac:spMk id="26" creationId="{4A0076D9-4174-48C0-A3E5-7A1268595B84}"/>
          </ac:spMkLst>
        </pc:spChg>
        <pc:spChg chg="del">
          <ac:chgData name="Chandler NGUYEN" userId="8db31207-9e53-4e32-b0a1-8bad3e86463a" providerId="ADAL" clId="{53EBA12D-6A5A-44F7-B276-AEAC94542F51}" dt="2021-06-25T05:29:30.151" v="1219" actId="478"/>
          <ac:spMkLst>
            <pc:docMk/>
            <pc:sldMk cId="1014963721" sldId="273"/>
            <ac:spMk id="28" creationId="{59632A77-81FD-4172-B612-E4EF598F1E2B}"/>
          </ac:spMkLst>
        </pc:spChg>
        <pc:spChg chg="mod">
          <ac:chgData name="Chandler NGUYEN" userId="8db31207-9e53-4e32-b0a1-8bad3e86463a" providerId="ADAL" clId="{53EBA12D-6A5A-44F7-B276-AEAC94542F51}" dt="2021-06-25T05:36:14.992" v="1289" actId="1076"/>
          <ac:spMkLst>
            <pc:docMk/>
            <pc:sldMk cId="1014963721" sldId="273"/>
            <ac:spMk id="30" creationId="{4B065590-8464-4F3F-ADDE-B147395791E0}"/>
          </ac:spMkLst>
        </pc:spChg>
        <pc:spChg chg="mod">
          <ac:chgData name="Chandler NGUYEN" userId="8db31207-9e53-4e32-b0a1-8bad3e86463a" providerId="ADAL" clId="{53EBA12D-6A5A-44F7-B276-AEAC94542F51}" dt="2021-06-25T05:36:14.992" v="1289" actId="1076"/>
          <ac:spMkLst>
            <pc:docMk/>
            <pc:sldMk cId="1014963721" sldId="273"/>
            <ac:spMk id="31" creationId="{4CA504A1-D5D1-4065-B3A7-3BB0CD36DFF7}"/>
          </ac:spMkLst>
        </pc:spChg>
        <pc:spChg chg="mod">
          <ac:chgData name="Chandler NGUYEN" userId="8db31207-9e53-4e32-b0a1-8bad3e86463a" providerId="ADAL" clId="{53EBA12D-6A5A-44F7-B276-AEAC94542F51}" dt="2021-06-25T05:36:14.992" v="1289" actId="1076"/>
          <ac:spMkLst>
            <pc:docMk/>
            <pc:sldMk cId="1014963721" sldId="273"/>
            <ac:spMk id="32" creationId="{9C22A820-BBB9-492C-BEF1-CADE650E6E6D}"/>
          </ac:spMkLst>
        </pc:spChg>
        <pc:spChg chg="mod">
          <ac:chgData name="Chandler NGUYEN" userId="8db31207-9e53-4e32-b0a1-8bad3e86463a" providerId="ADAL" clId="{53EBA12D-6A5A-44F7-B276-AEAC94542F51}" dt="2021-06-25T05:36:14.992" v="1289" actId="1076"/>
          <ac:spMkLst>
            <pc:docMk/>
            <pc:sldMk cId="1014963721" sldId="273"/>
            <ac:spMk id="33" creationId="{9B1EA4F7-EB45-4736-A566-82F7F846CF74}"/>
          </ac:spMkLst>
        </pc:spChg>
        <pc:spChg chg="mod">
          <ac:chgData name="Chandler NGUYEN" userId="8db31207-9e53-4e32-b0a1-8bad3e86463a" providerId="ADAL" clId="{53EBA12D-6A5A-44F7-B276-AEAC94542F51}" dt="2021-06-25T05:36:14.992" v="1289" actId="1076"/>
          <ac:spMkLst>
            <pc:docMk/>
            <pc:sldMk cId="1014963721" sldId="273"/>
            <ac:spMk id="34" creationId="{B8F11226-6225-4ABF-B269-67978F9179FC}"/>
          </ac:spMkLst>
        </pc:spChg>
        <pc:spChg chg="mod">
          <ac:chgData name="Chandler NGUYEN" userId="8db31207-9e53-4e32-b0a1-8bad3e86463a" providerId="ADAL" clId="{53EBA12D-6A5A-44F7-B276-AEAC94542F51}" dt="2021-06-25T05:36:14.992" v="1289" actId="1076"/>
          <ac:spMkLst>
            <pc:docMk/>
            <pc:sldMk cId="1014963721" sldId="273"/>
            <ac:spMk id="35" creationId="{B091723F-C140-418F-8113-87C4C57831FE}"/>
          </ac:spMkLst>
        </pc:spChg>
        <pc:spChg chg="mod">
          <ac:chgData name="Chandler NGUYEN" userId="8db31207-9e53-4e32-b0a1-8bad3e86463a" providerId="ADAL" clId="{53EBA12D-6A5A-44F7-B276-AEAC94542F51}" dt="2021-06-25T05:36:14.992" v="1289" actId="1076"/>
          <ac:spMkLst>
            <pc:docMk/>
            <pc:sldMk cId="1014963721" sldId="273"/>
            <ac:spMk id="36" creationId="{D95359BA-1A73-466D-9EE0-7190C100A593}"/>
          </ac:spMkLst>
        </pc:spChg>
        <pc:spChg chg="add del">
          <ac:chgData name="Chandler NGUYEN" userId="8db31207-9e53-4e32-b0a1-8bad3e86463a" providerId="ADAL" clId="{53EBA12D-6A5A-44F7-B276-AEAC94542F51}" dt="2021-06-25T05:32:58.902" v="1249" actId="22"/>
          <ac:spMkLst>
            <pc:docMk/>
            <pc:sldMk cId="1014963721" sldId="273"/>
            <ac:spMk id="37" creationId="{125DCFDE-0D51-449F-B367-67DC94734AF7}"/>
          </ac:spMkLst>
        </pc:spChg>
        <pc:spChg chg="mod">
          <ac:chgData name="Chandler NGUYEN" userId="8db31207-9e53-4e32-b0a1-8bad3e86463a" providerId="ADAL" clId="{53EBA12D-6A5A-44F7-B276-AEAC94542F51}" dt="2021-06-25T05:36:14.992" v="1289" actId="1076"/>
          <ac:spMkLst>
            <pc:docMk/>
            <pc:sldMk cId="1014963721" sldId="273"/>
            <ac:spMk id="38" creationId="{8E4E2C10-39DE-40DF-93F2-90DF6A315CD6}"/>
          </ac:spMkLst>
        </pc:spChg>
        <pc:spChg chg="mod">
          <ac:chgData name="Chandler NGUYEN" userId="8db31207-9e53-4e32-b0a1-8bad3e86463a" providerId="ADAL" clId="{53EBA12D-6A5A-44F7-B276-AEAC94542F51}" dt="2021-06-25T05:36:14.992" v="1289" actId="1076"/>
          <ac:spMkLst>
            <pc:docMk/>
            <pc:sldMk cId="1014963721" sldId="273"/>
            <ac:spMk id="42" creationId="{FC38C0D4-11E6-4407-A71E-347D62A3DCCC}"/>
          </ac:spMkLst>
        </pc:spChg>
        <pc:spChg chg="mod">
          <ac:chgData name="Chandler NGUYEN" userId="8db31207-9e53-4e32-b0a1-8bad3e86463a" providerId="ADAL" clId="{53EBA12D-6A5A-44F7-B276-AEAC94542F51}" dt="2021-06-25T05:37:24.941" v="1322" actId="20577"/>
          <ac:spMkLst>
            <pc:docMk/>
            <pc:sldMk cId="1014963721" sldId="273"/>
            <ac:spMk id="43" creationId="{5306B60E-DD3E-4FA3-A058-587979B854E4}"/>
          </ac:spMkLst>
        </pc:spChg>
        <pc:spChg chg="mod">
          <ac:chgData name="Chandler NGUYEN" userId="8db31207-9e53-4e32-b0a1-8bad3e86463a" providerId="ADAL" clId="{53EBA12D-6A5A-44F7-B276-AEAC94542F51}" dt="2021-06-25T05:37:49.382" v="1327" actId="20577"/>
          <ac:spMkLst>
            <pc:docMk/>
            <pc:sldMk cId="1014963721" sldId="273"/>
            <ac:spMk id="44" creationId="{D42EB9C3-5A59-4D49-B8F7-9BE94A3F947A}"/>
          </ac:spMkLst>
        </pc:spChg>
        <pc:spChg chg="mod">
          <ac:chgData name="Chandler NGUYEN" userId="8db31207-9e53-4e32-b0a1-8bad3e86463a" providerId="ADAL" clId="{53EBA12D-6A5A-44F7-B276-AEAC94542F51}" dt="2021-06-25T05:30:03.654" v="1238" actId="14100"/>
          <ac:spMkLst>
            <pc:docMk/>
            <pc:sldMk cId="1014963721" sldId="273"/>
            <ac:spMk id="667" creationId="{00000000-0000-0000-0000-000000000000}"/>
          </ac:spMkLst>
        </pc:spChg>
        <pc:grpChg chg="mod">
          <ac:chgData name="Chandler NGUYEN" userId="8db31207-9e53-4e32-b0a1-8bad3e86463a" providerId="ADAL" clId="{53EBA12D-6A5A-44F7-B276-AEAC94542F51}" dt="2021-06-25T05:36:14.992" v="1289" actId="1076"/>
          <ac:grpSpMkLst>
            <pc:docMk/>
            <pc:sldMk cId="1014963721" sldId="273"/>
            <ac:grpSpMk id="39" creationId="{3D6155C7-B73D-41A8-BAC3-541CF0093069}"/>
          </ac:grpSpMkLst>
        </pc:grpChg>
        <pc:picChg chg="add mod ord modCrop">
          <ac:chgData name="Chandler NGUYEN" userId="8db31207-9e53-4e32-b0a1-8bad3e86463a" providerId="ADAL" clId="{53EBA12D-6A5A-44F7-B276-AEAC94542F51}" dt="2021-06-25T05:35:42.899" v="1287" actId="1076"/>
          <ac:picMkLst>
            <pc:docMk/>
            <pc:sldMk cId="1014963721" sldId="273"/>
            <ac:picMk id="3" creationId="{FEED9BB8-3CFC-4EE0-B9C5-D3D9616F2611}"/>
          </ac:picMkLst>
        </pc:picChg>
        <pc:picChg chg="add mod modCrop">
          <ac:chgData name="Chandler NGUYEN" userId="8db31207-9e53-4e32-b0a1-8bad3e86463a" providerId="ADAL" clId="{53EBA12D-6A5A-44F7-B276-AEAC94542F51}" dt="2021-06-25T05:34:35.875" v="1276" actId="14100"/>
          <ac:picMkLst>
            <pc:docMk/>
            <pc:sldMk cId="1014963721" sldId="273"/>
            <ac:picMk id="6" creationId="{235FA9FB-B17B-4E71-B23F-D8B7CF7C7DF4}"/>
          </ac:picMkLst>
        </pc:picChg>
        <pc:picChg chg="del mod">
          <ac:chgData name="Chandler NGUYEN" userId="8db31207-9e53-4e32-b0a1-8bad3e86463a" providerId="ADAL" clId="{53EBA12D-6A5A-44F7-B276-AEAC94542F51}" dt="2021-06-25T05:30:07.164" v="1239" actId="478"/>
          <ac:picMkLst>
            <pc:docMk/>
            <pc:sldMk cId="1014963721" sldId="273"/>
            <ac:picMk id="8" creationId="{5828419C-B63A-44BF-ABAF-360E456C1C89}"/>
          </ac:picMkLst>
        </pc:picChg>
        <pc:cxnChg chg="add mod">
          <ac:chgData name="Chandler NGUYEN" userId="8db31207-9e53-4e32-b0a1-8bad3e86463a" providerId="ADAL" clId="{53EBA12D-6A5A-44F7-B276-AEAC94542F51}" dt="2021-06-25T05:29:55.360" v="1235" actId="1076"/>
          <ac:cxnSpMkLst>
            <pc:docMk/>
            <pc:sldMk cId="1014963721" sldId="273"/>
            <ac:cxnSpMk id="23" creationId="{32B21E6D-B90B-4FF7-B5B9-EC1A19D5D502}"/>
          </ac:cxnSpMkLst>
        </pc:cxnChg>
        <pc:cxnChg chg="del">
          <ac:chgData name="Chandler NGUYEN" userId="8db31207-9e53-4e32-b0a1-8bad3e86463a" providerId="ADAL" clId="{53EBA12D-6A5A-44F7-B276-AEAC94542F51}" dt="2021-06-25T05:29:24.751" v="1216" actId="478"/>
          <ac:cxnSpMkLst>
            <pc:docMk/>
            <pc:sldMk cId="1014963721" sldId="273"/>
            <ac:cxnSpMk id="27" creationId="{8EDA5F4C-65B9-42CD-96FE-988255812AC0}"/>
          </ac:cxnSpMkLst>
        </pc:cxnChg>
        <pc:cxnChg chg="del">
          <ac:chgData name="Chandler NGUYEN" userId="8db31207-9e53-4e32-b0a1-8bad3e86463a" providerId="ADAL" clId="{53EBA12D-6A5A-44F7-B276-AEAC94542F51}" dt="2021-06-25T05:29:28.503" v="1218" actId="478"/>
          <ac:cxnSpMkLst>
            <pc:docMk/>
            <pc:sldMk cId="1014963721" sldId="273"/>
            <ac:cxnSpMk id="29" creationId="{11D4EA85-9E1B-49B0-ACD6-AA07900B37CF}"/>
          </ac:cxnSpMkLst>
        </pc:cxn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74"/>
        </pc:sldMkLst>
      </pc:sldChg>
      <pc:sldChg chg="delSp modSp add mod modTransition delAnim">
        <pc:chgData name="Chandler NGUYEN" userId="8db31207-9e53-4e32-b0a1-8bad3e86463a" providerId="ADAL" clId="{53EBA12D-6A5A-44F7-B276-AEAC94542F51}" dt="2021-06-25T06:33:00.799" v="2059"/>
        <pc:sldMkLst>
          <pc:docMk/>
          <pc:sldMk cId="1242928556" sldId="274"/>
        </pc:sldMkLst>
        <pc:spChg chg="mod">
          <ac:chgData name="Chandler NGUYEN" userId="8db31207-9e53-4e32-b0a1-8bad3e86463a" providerId="ADAL" clId="{53EBA12D-6A5A-44F7-B276-AEAC94542F51}" dt="2021-06-25T05:41:50.871" v="1445" actId="5793"/>
          <ac:spMkLst>
            <pc:docMk/>
            <pc:sldMk cId="1242928556" sldId="274"/>
            <ac:spMk id="42" creationId="{FC38C0D4-11E6-4407-A71E-347D62A3DCCC}"/>
          </ac:spMkLst>
        </pc:spChg>
        <pc:spChg chg="mod">
          <ac:chgData name="Chandler NGUYEN" userId="8db31207-9e53-4e32-b0a1-8bad3e86463a" providerId="ADAL" clId="{53EBA12D-6A5A-44F7-B276-AEAC94542F51}" dt="2021-06-25T05:41:44.697" v="1441" actId="20577"/>
          <ac:spMkLst>
            <pc:docMk/>
            <pc:sldMk cId="1242928556" sldId="274"/>
            <ac:spMk id="43" creationId="{5306B60E-DD3E-4FA3-A058-587979B854E4}"/>
          </ac:spMkLst>
        </pc:spChg>
        <pc:spChg chg="mod">
          <ac:chgData name="Chandler NGUYEN" userId="8db31207-9e53-4e32-b0a1-8bad3e86463a" providerId="ADAL" clId="{53EBA12D-6A5A-44F7-B276-AEAC94542F51}" dt="2021-06-25T05:41:59.469" v="1459" actId="20577"/>
          <ac:spMkLst>
            <pc:docMk/>
            <pc:sldMk cId="1242928556" sldId="274"/>
            <ac:spMk id="44" creationId="{D42EB9C3-5A59-4D49-B8F7-9BE94A3F947A}"/>
          </ac:spMkLst>
        </pc:spChg>
        <pc:spChg chg="mod">
          <ac:chgData name="Chandler NGUYEN" userId="8db31207-9e53-4e32-b0a1-8bad3e86463a" providerId="ADAL" clId="{53EBA12D-6A5A-44F7-B276-AEAC94542F51}" dt="2021-06-25T05:40:52.925" v="1390" actId="20577"/>
          <ac:spMkLst>
            <pc:docMk/>
            <pc:sldMk cId="1242928556" sldId="274"/>
            <ac:spMk id="667" creationId="{00000000-0000-0000-0000-000000000000}"/>
          </ac:spMkLst>
        </pc:spChg>
        <pc:picChg chg="del">
          <ac:chgData name="Chandler NGUYEN" userId="8db31207-9e53-4e32-b0a1-8bad3e86463a" providerId="ADAL" clId="{53EBA12D-6A5A-44F7-B276-AEAC94542F51}" dt="2021-06-25T05:40:04.857" v="1329" actId="478"/>
          <ac:picMkLst>
            <pc:docMk/>
            <pc:sldMk cId="1242928556" sldId="274"/>
            <ac:picMk id="3" creationId="{FEED9BB8-3CFC-4EE0-B9C5-D3D9616F2611}"/>
          </ac:picMkLst>
        </pc:picChg>
        <pc:picChg chg="del">
          <ac:chgData name="Chandler NGUYEN" userId="8db31207-9e53-4e32-b0a1-8bad3e86463a" providerId="ADAL" clId="{53EBA12D-6A5A-44F7-B276-AEAC94542F51}" dt="2021-06-25T05:40:05.397" v="1330" actId="478"/>
          <ac:picMkLst>
            <pc:docMk/>
            <pc:sldMk cId="1242928556" sldId="274"/>
            <ac:picMk id="6" creationId="{235FA9FB-B17B-4E71-B23F-D8B7CF7C7DF4}"/>
          </ac:picMkLst>
        </pc:pic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75"/>
        </pc:sldMkLst>
      </pc:sldChg>
      <pc:sldChg chg="modSp add mod modTransition">
        <pc:chgData name="Chandler NGUYEN" userId="8db31207-9e53-4e32-b0a1-8bad3e86463a" providerId="ADAL" clId="{53EBA12D-6A5A-44F7-B276-AEAC94542F51}" dt="2021-06-25T06:33:00.799" v="2059"/>
        <pc:sldMkLst>
          <pc:docMk/>
          <pc:sldMk cId="79077551" sldId="275"/>
        </pc:sldMkLst>
        <pc:spChg chg="mod">
          <ac:chgData name="Chandler NGUYEN" userId="8db31207-9e53-4e32-b0a1-8bad3e86463a" providerId="ADAL" clId="{53EBA12D-6A5A-44F7-B276-AEAC94542F51}" dt="2021-06-25T05:44:04.685" v="1475" actId="20577"/>
          <ac:spMkLst>
            <pc:docMk/>
            <pc:sldMk cId="79077551" sldId="275"/>
            <ac:spMk id="262" creationId="{00000000-0000-0000-0000-000000000000}"/>
          </ac:spMkLst>
        </pc:sp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76"/>
        </pc:sldMkLst>
      </pc:sldChg>
      <pc:sldChg chg="addSp delSp modSp add mod modTransition delAnim modAnim">
        <pc:chgData name="Chandler NGUYEN" userId="8db31207-9e53-4e32-b0a1-8bad3e86463a" providerId="ADAL" clId="{53EBA12D-6A5A-44F7-B276-AEAC94542F51}" dt="2021-06-25T06:33:00.799" v="2059"/>
        <pc:sldMkLst>
          <pc:docMk/>
          <pc:sldMk cId="2415651292" sldId="276"/>
        </pc:sldMkLst>
        <pc:spChg chg="add mod">
          <ac:chgData name="Chandler NGUYEN" userId="8db31207-9e53-4e32-b0a1-8bad3e86463a" providerId="ADAL" clId="{53EBA12D-6A5A-44F7-B276-AEAC94542F51}" dt="2021-06-25T06:31:08.866" v="2049" actId="1076"/>
          <ac:spMkLst>
            <pc:docMk/>
            <pc:sldMk cId="2415651292" sldId="276"/>
            <ac:spMk id="2" creationId="{573857F4-651C-4D58-83D3-FC87735F2696}"/>
          </ac:spMkLst>
        </pc:spChg>
        <pc:spChg chg="add mod">
          <ac:chgData name="Chandler NGUYEN" userId="8db31207-9e53-4e32-b0a1-8bad3e86463a" providerId="ADAL" clId="{53EBA12D-6A5A-44F7-B276-AEAC94542F51}" dt="2021-06-25T06:32:13.241" v="2054" actId="1076"/>
          <ac:spMkLst>
            <pc:docMk/>
            <pc:sldMk cId="2415651292" sldId="276"/>
            <ac:spMk id="24" creationId="{41F50614-4123-45EB-AD9B-9C3DE6FB91DD}"/>
          </ac:spMkLst>
        </pc:spChg>
        <pc:spChg chg="mod">
          <ac:chgData name="Chandler NGUYEN" userId="8db31207-9e53-4e32-b0a1-8bad3e86463a" providerId="ADAL" clId="{53EBA12D-6A5A-44F7-B276-AEAC94542F51}" dt="2021-06-25T06:29:46.011" v="2043" actId="1076"/>
          <ac:spMkLst>
            <pc:docMk/>
            <pc:sldMk cId="2415651292" sldId="276"/>
            <ac:spMk id="30" creationId="{4B065590-8464-4F3F-ADDE-B147395791E0}"/>
          </ac:spMkLst>
        </pc:spChg>
        <pc:spChg chg="mod">
          <ac:chgData name="Chandler NGUYEN" userId="8db31207-9e53-4e32-b0a1-8bad3e86463a" providerId="ADAL" clId="{53EBA12D-6A5A-44F7-B276-AEAC94542F51}" dt="2021-06-25T06:29:46.011" v="2043" actId="1076"/>
          <ac:spMkLst>
            <pc:docMk/>
            <pc:sldMk cId="2415651292" sldId="276"/>
            <ac:spMk id="31" creationId="{4CA504A1-D5D1-4065-B3A7-3BB0CD36DFF7}"/>
          </ac:spMkLst>
        </pc:spChg>
        <pc:spChg chg="del">
          <ac:chgData name="Chandler NGUYEN" userId="8db31207-9e53-4e32-b0a1-8bad3e86463a" providerId="ADAL" clId="{53EBA12D-6A5A-44F7-B276-AEAC94542F51}" dt="2021-06-25T06:29:39.004" v="2040" actId="478"/>
          <ac:spMkLst>
            <pc:docMk/>
            <pc:sldMk cId="2415651292" sldId="276"/>
            <ac:spMk id="32" creationId="{9C22A820-BBB9-492C-BEF1-CADE650E6E6D}"/>
          </ac:spMkLst>
        </pc:spChg>
        <pc:spChg chg="mod">
          <ac:chgData name="Chandler NGUYEN" userId="8db31207-9e53-4e32-b0a1-8bad3e86463a" providerId="ADAL" clId="{53EBA12D-6A5A-44F7-B276-AEAC94542F51}" dt="2021-06-25T06:29:46.011" v="2043" actId="1076"/>
          <ac:spMkLst>
            <pc:docMk/>
            <pc:sldMk cId="2415651292" sldId="276"/>
            <ac:spMk id="33" creationId="{9B1EA4F7-EB45-4736-A566-82F7F846CF74}"/>
          </ac:spMkLst>
        </pc:spChg>
        <pc:spChg chg="mod">
          <ac:chgData name="Chandler NGUYEN" userId="8db31207-9e53-4e32-b0a1-8bad3e86463a" providerId="ADAL" clId="{53EBA12D-6A5A-44F7-B276-AEAC94542F51}" dt="2021-06-25T06:29:46.011" v="2043" actId="1076"/>
          <ac:spMkLst>
            <pc:docMk/>
            <pc:sldMk cId="2415651292" sldId="276"/>
            <ac:spMk id="34" creationId="{B8F11226-6225-4ABF-B269-67978F9179FC}"/>
          </ac:spMkLst>
        </pc:spChg>
        <pc:spChg chg="mod">
          <ac:chgData name="Chandler NGUYEN" userId="8db31207-9e53-4e32-b0a1-8bad3e86463a" providerId="ADAL" clId="{53EBA12D-6A5A-44F7-B276-AEAC94542F51}" dt="2021-06-25T06:29:46.011" v="2043" actId="1076"/>
          <ac:spMkLst>
            <pc:docMk/>
            <pc:sldMk cId="2415651292" sldId="276"/>
            <ac:spMk id="35" creationId="{B091723F-C140-418F-8113-87C4C57831FE}"/>
          </ac:spMkLst>
        </pc:spChg>
        <pc:spChg chg="mod">
          <ac:chgData name="Chandler NGUYEN" userId="8db31207-9e53-4e32-b0a1-8bad3e86463a" providerId="ADAL" clId="{53EBA12D-6A5A-44F7-B276-AEAC94542F51}" dt="2021-06-25T06:29:46.011" v="2043" actId="1076"/>
          <ac:spMkLst>
            <pc:docMk/>
            <pc:sldMk cId="2415651292" sldId="276"/>
            <ac:spMk id="36" creationId="{D95359BA-1A73-466D-9EE0-7190C100A593}"/>
          </ac:spMkLst>
        </pc:spChg>
        <pc:spChg chg="del">
          <ac:chgData name="Chandler NGUYEN" userId="8db31207-9e53-4e32-b0a1-8bad3e86463a" providerId="ADAL" clId="{53EBA12D-6A5A-44F7-B276-AEAC94542F51}" dt="2021-06-25T06:29:39.004" v="2040" actId="478"/>
          <ac:spMkLst>
            <pc:docMk/>
            <pc:sldMk cId="2415651292" sldId="276"/>
            <ac:spMk id="38" creationId="{8E4E2C10-39DE-40DF-93F2-90DF6A315CD6}"/>
          </ac:spMkLst>
        </pc:spChg>
        <pc:spChg chg="mod">
          <ac:chgData name="Chandler NGUYEN" userId="8db31207-9e53-4e32-b0a1-8bad3e86463a" providerId="ADAL" clId="{53EBA12D-6A5A-44F7-B276-AEAC94542F51}" dt="2021-06-25T06:29:46.011" v="2043" actId="1076"/>
          <ac:spMkLst>
            <pc:docMk/>
            <pc:sldMk cId="2415651292" sldId="276"/>
            <ac:spMk id="42" creationId="{FC38C0D4-11E6-4407-A71E-347D62A3DCCC}"/>
          </ac:spMkLst>
        </pc:spChg>
        <pc:spChg chg="mod">
          <ac:chgData name="Chandler NGUYEN" userId="8db31207-9e53-4e32-b0a1-8bad3e86463a" providerId="ADAL" clId="{53EBA12D-6A5A-44F7-B276-AEAC94542F51}" dt="2021-06-25T06:29:46.011" v="2043" actId="1076"/>
          <ac:spMkLst>
            <pc:docMk/>
            <pc:sldMk cId="2415651292" sldId="276"/>
            <ac:spMk id="43" creationId="{5306B60E-DD3E-4FA3-A058-587979B854E4}"/>
          </ac:spMkLst>
        </pc:spChg>
        <pc:spChg chg="del">
          <ac:chgData name="Chandler NGUYEN" userId="8db31207-9e53-4e32-b0a1-8bad3e86463a" providerId="ADAL" clId="{53EBA12D-6A5A-44F7-B276-AEAC94542F51}" dt="2021-06-25T06:29:39.004" v="2040" actId="478"/>
          <ac:spMkLst>
            <pc:docMk/>
            <pc:sldMk cId="2415651292" sldId="276"/>
            <ac:spMk id="44" creationId="{D42EB9C3-5A59-4D49-B8F7-9BE94A3F947A}"/>
          </ac:spMkLst>
        </pc:spChg>
        <pc:spChg chg="add del mod">
          <ac:chgData name="Chandler NGUYEN" userId="8db31207-9e53-4e32-b0a1-8bad3e86463a" providerId="ADAL" clId="{53EBA12D-6A5A-44F7-B276-AEAC94542F51}" dt="2021-06-25T06:28:19.769" v="1999" actId="207"/>
          <ac:spMkLst>
            <pc:docMk/>
            <pc:sldMk cId="2415651292" sldId="276"/>
            <ac:spMk id="667" creationId="{00000000-0000-0000-0000-000000000000}"/>
          </ac:spMkLst>
        </pc:spChg>
        <pc:grpChg chg="del">
          <ac:chgData name="Chandler NGUYEN" userId="8db31207-9e53-4e32-b0a1-8bad3e86463a" providerId="ADAL" clId="{53EBA12D-6A5A-44F7-B276-AEAC94542F51}" dt="2021-06-25T06:29:39.004" v="2040" actId="478"/>
          <ac:grpSpMkLst>
            <pc:docMk/>
            <pc:sldMk cId="2415651292" sldId="276"/>
            <ac:grpSpMk id="39" creationId="{3D6155C7-B73D-41A8-BAC3-541CF0093069}"/>
          </ac:grpSpMkLst>
        </pc:grpChg>
        <pc:picChg chg="del">
          <ac:chgData name="Chandler NGUYEN" userId="8db31207-9e53-4e32-b0a1-8bad3e86463a" providerId="ADAL" clId="{53EBA12D-6A5A-44F7-B276-AEAC94542F51}" dt="2021-06-25T06:27:10.807" v="1968" actId="478"/>
          <ac:picMkLst>
            <pc:docMk/>
            <pc:sldMk cId="2415651292" sldId="276"/>
            <ac:picMk id="3" creationId="{FEED9BB8-3CFC-4EE0-B9C5-D3D9616F2611}"/>
          </ac:picMkLst>
        </pc:picChg>
        <pc:picChg chg="del">
          <ac:chgData name="Chandler NGUYEN" userId="8db31207-9e53-4e32-b0a1-8bad3e86463a" providerId="ADAL" clId="{53EBA12D-6A5A-44F7-B276-AEAC94542F51}" dt="2021-06-25T06:27:11.952" v="1969" actId="478"/>
          <ac:picMkLst>
            <pc:docMk/>
            <pc:sldMk cId="2415651292" sldId="276"/>
            <ac:picMk id="6" creationId="{235FA9FB-B17B-4E71-B23F-D8B7CF7C7DF4}"/>
          </ac:picMkLst>
        </pc:pic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77"/>
        </pc:sldMkLst>
      </pc:sldChg>
      <pc:sldChg chg="addSp delSp modSp add mod ord modTransition delAnim">
        <pc:chgData name="Chandler NGUYEN" userId="8db31207-9e53-4e32-b0a1-8bad3e86463a" providerId="ADAL" clId="{53EBA12D-6A5A-44F7-B276-AEAC94542F51}" dt="2021-06-25T06:33:00.799" v="2059"/>
        <pc:sldMkLst>
          <pc:docMk/>
          <pc:sldMk cId="929276385" sldId="277"/>
        </pc:sldMkLst>
        <pc:spChg chg="add del mod">
          <ac:chgData name="Chandler NGUYEN" userId="8db31207-9e53-4e32-b0a1-8bad3e86463a" providerId="ADAL" clId="{53EBA12D-6A5A-44F7-B276-AEAC94542F51}" dt="2021-06-25T05:56:39.866" v="1715" actId="478"/>
          <ac:spMkLst>
            <pc:docMk/>
            <pc:sldMk cId="929276385" sldId="277"/>
            <ac:spMk id="4" creationId="{031DDC64-7497-4EC2-9AF4-A587DF16C384}"/>
          </ac:spMkLst>
        </pc:spChg>
        <pc:spChg chg="mod">
          <ac:chgData name="Chandler NGUYEN" userId="8db31207-9e53-4e32-b0a1-8bad3e86463a" providerId="ADAL" clId="{53EBA12D-6A5A-44F7-B276-AEAC94542F51}" dt="2021-06-25T05:57:14.298" v="1721" actId="20577"/>
          <ac:spMkLst>
            <pc:docMk/>
            <pc:sldMk cId="929276385" sldId="277"/>
            <ac:spMk id="22" creationId="{340A5C36-0603-46E3-954A-67183B1591E4}"/>
          </ac:spMkLst>
        </pc:spChg>
        <pc:spChg chg="add del mod">
          <ac:chgData name="Chandler NGUYEN" userId="8db31207-9e53-4e32-b0a1-8bad3e86463a" providerId="ADAL" clId="{53EBA12D-6A5A-44F7-B276-AEAC94542F51}" dt="2021-06-25T05:55:55.148" v="1712" actId="478"/>
          <ac:spMkLst>
            <pc:docMk/>
            <pc:sldMk cId="929276385" sldId="277"/>
            <ac:spMk id="25" creationId="{90CF09A8-855A-467D-9C41-8842DC2C6293}"/>
          </ac:spMkLst>
        </pc:spChg>
        <pc:spChg chg="add del mod">
          <ac:chgData name="Chandler NGUYEN" userId="8db31207-9e53-4e32-b0a1-8bad3e86463a" providerId="ADAL" clId="{53EBA12D-6A5A-44F7-B276-AEAC94542F51}" dt="2021-06-25T05:55:55.148" v="1712" actId="478"/>
          <ac:spMkLst>
            <pc:docMk/>
            <pc:sldMk cId="929276385" sldId="277"/>
            <ac:spMk id="26" creationId="{DBD73086-0357-4D38-B363-B06E32DA0064}"/>
          </ac:spMkLst>
        </pc:spChg>
        <pc:spChg chg="add del mod">
          <ac:chgData name="Chandler NGUYEN" userId="8db31207-9e53-4e32-b0a1-8bad3e86463a" providerId="ADAL" clId="{53EBA12D-6A5A-44F7-B276-AEAC94542F51}" dt="2021-06-25T05:55:55.148" v="1712" actId="478"/>
          <ac:spMkLst>
            <pc:docMk/>
            <pc:sldMk cId="929276385" sldId="277"/>
            <ac:spMk id="27" creationId="{D604DD9A-2B83-4926-B03D-F273DCCEECFB}"/>
          </ac:spMkLst>
        </pc:spChg>
        <pc:spChg chg="add del mod">
          <ac:chgData name="Chandler NGUYEN" userId="8db31207-9e53-4e32-b0a1-8bad3e86463a" providerId="ADAL" clId="{53EBA12D-6A5A-44F7-B276-AEAC94542F51}" dt="2021-06-25T05:55:55.148" v="1712" actId="478"/>
          <ac:spMkLst>
            <pc:docMk/>
            <pc:sldMk cId="929276385" sldId="277"/>
            <ac:spMk id="28" creationId="{B8981073-5136-4C4D-9EC0-5A4F5374C56C}"/>
          </ac:spMkLst>
        </pc:spChg>
        <pc:spChg chg="add del mod">
          <ac:chgData name="Chandler NGUYEN" userId="8db31207-9e53-4e32-b0a1-8bad3e86463a" providerId="ADAL" clId="{53EBA12D-6A5A-44F7-B276-AEAC94542F51}" dt="2021-06-25T05:55:55.148" v="1712" actId="478"/>
          <ac:spMkLst>
            <pc:docMk/>
            <pc:sldMk cId="929276385" sldId="277"/>
            <ac:spMk id="29" creationId="{846D45F6-3B5F-4FD2-9483-65BBAAA306CF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30" creationId="{4B065590-8464-4F3F-ADDE-B147395791E0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31" creationId="{4CA504A1-D5D1-4065-B3A7-3BB0CD36DFF7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32" creationId="{9C22A820-BBB9-492C-BEF1-CADE650E6E6D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33" creationId="{9B1EA4F7-EB45-4736-A566-82F7F846CF74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34" creationId="{B8F11226-6225-4ABF-B269-67978F9179FC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35" creationId="{B091723F-C140-418F-8113-87C4C57831FE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36" creationId="{D95359BA-1A73-466D-9EE0-7190C100A593}"/>
          </ac:spMkLst>
        </pc:spChg>
        <pc:spChg chg="add del mod">
          <ac:chgData name="Chandler NGUYEN" userId="8db31207-9e53-4e32-b0a1-8bad3e86463a" providerId="ADAL" clId="{53EBA12D-6A5A-44F7-B276-AEAC94542F51}" dt="2021-06-25T05:55:55.148" v="1712" actId="478"/>
          <ac:spMkLst>
            <pc:docMk/>
            <pc:sldMk cId="929276385" sldId="277"/>
            <ac:spMk id="37" creationId="{849FE669-16CE-489D-BFBE-97FD973F8E49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38" creationId="{8E4E2C10-39DE-40DF-93F2-90DF6A315CD6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42" creationId="{FC38C0D4-11E6-4407-A71E-347D62A3DCCC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43" creationId="{5306B60E-DD3E-4FA3-A058-587979B854E4}"/>
          </ac:spMkLst>
        </pc:spChg>
        <pc:spChg chg="del">
          <ac:chgData name="Chandler NGUYEN" userId="8db31207-9e53-4e32-b0a1-8bad3e86463a" providerId="ADAL" clId="{53EBA12D-6A5A-44F7-B276-AEAC94542F51}" dt="2021-06-25T05:55:02.862" v="1695" actId="478"/>
          <ac:spMkLst>
            <pc:docMk/>
            <pc:sldMk cId="929276385" sldId="277"/>
            <ac:spMk id="44" creationId="{D42EB9C3-5A59-4D49-B8F7-9BE94A3F947A}"/>
          </ac:spMkLst>
        </pc:spChg>
        <pc:spChg chg="add mod">
          <ac:chgData name="Chandler NGUYEN" userId="8db31207-9e53-4e32-b0a1-8bad3e86463a" providerId="ADAL" clId="{53EBA12D-6A5A-44F7-B276-AEAC94542F51}" dt="2021-06-25T06:20:39.902" v="1762" actId="1076"/>
          <ac:spMkLst>
            <pc:docMk/>
            <pc:sldMk cId="929276385" sldId="277"/>
            <ac:spMk id="46" creationId="{A6C6ADA6-F2BE-46E3-9CAE-ABE2B26856F0}"/>
          </ac:spMkLst>
        </pc:spChg>
        <pc:spChg chg="add mod">
          <ac:chgData name="Chandler NGUYEN" userId="8db31207-9e53-4e32-b0a1-8bad3e86463a" providerId="ADAL" clId="{53EBA12D-6A5A-44F7-B276-AEAC94542F51}" dt="2021-06-25T06:20:39.902" v="1762" actId="1076"/>
          <ac:spMkLst>
            <pc:docMk/>
            <pc:sldMk cId="929276385" sldId="277"/>
            <ac:spMk id="47" creationId="{F0585920-4155-4606-87A3-45C491A0ADAD}"/>
          </ac:spMkLst>
        </pc:spChg>
        <pc:spChg chg="add mod">
          <ac:chgData name="Chandler NGUYEN" userId="8db31207-9e53-4e32-b0a1-8bad3e86463a" providerId="ADAL" clId="{53EBA12D-6A5A-44F7-B276-AEAC94542F51}" dt="2021-06-25T06:20:39.902" v="1762" actId="1076"/>
          <ac:spMkLst>
            <pc:docMk/>
            <pc:sldMk cId="929276385" sldId="277"/>
            <ac:spMk id="48" creationId="{12341363-90B4-456D-B679-DC5EE389523A}"/>
          </ac:spMkLst>
        </pc:spChg>
        <pc:spChg chg="add del mod">
          <ac:chgData name="Chandler NGUYEN" userId="8db31207-9e53-4e32-b0a1-8bad3e86463a" providerId="ADAL" clId="{53EBA12D-6A5A-44F7-B276-AEAC94542F51}" dt="2021-06-25T06:19:33.121" v="1755" actId="478"/>
          <ac:spMkLst>
            <pc:docMk/>
            <pc:sldMk cId="929276385" sldId="277"/>
            <ac:spMk id="49" creationId="{9353283F-F7A6-4960-B21C-8A97B70E2E07}"/>
          </ac:spMkLst>
        </pc:spChg>
        <pc:spChg chg="add del mod">
          <ac:chgData name="Chandler NGUYEN" userId="8db31207-9e53-4e32-b0a1-8bad3e86463a" providerId="ADAL" clId="{53EBA12D-6A5A-44F7-B276-AEAC94542F51}" dt="2021-06-25T06:19:33.121" v="1755" actId="478"/>
          <ac:spMkLst>
            <pc:docMk/>
            <pc:sldMk cId="929276385" sldId="277"/>
            <ac:spMk id="50" creationId="{E135A1EA-2D77-491F-AD26-0D9782BB97F2}"/>
          </ac:spMkLst>
        </pc:spChg>
        <pc:spChg chg="add del mod">
          <ac:chgData name="Chandler NGUYEN" userId="8db31207-9e53-4e32-b0a1-8bad3e86463a" providerId="ADAL" clId="{53EBA12D-6A5A-44F7-B276-AEAC94542F51}" dt="2021-06-25T06:19:33.121" v="1755" actId="478"/>
          <ac:spMkLst>
            <pc:docMk/>
            <pc:sldMk cId="929276385" sldId="277"/>
            <ac:spMk id="51" creationId="{8B0F9528-7263-42E6-A118-D423A2BA4C96}"/>
          </ac:spMkLst>
        </pc:spChg>
        <pc:spChg chg="add mod">
          <ac:chgData name="Chandler NGUYEN" userId="8db31207-9e53-4e32-b0a1-8bad3e86463a" providerId="ADAL" clId="{53EBA12D-6A5A-44F7-B276-AEAC94542F51}" dt="2021-06-25T06:20:42.191" v="1763" actId="1076"/>
          <ac:spMkLst>
            <pc:docMk/>
            <pc:sldMk cId="929276385" sldId="277"/>
            <ac:spMk id="52" creationId="{79E3CC2F-FAB7-4F1D-AD18-AC880AE86702}"/>
          </ac:spMkLst>
        </pc:spChg>
        <pc:spChg chg="add mod">
          <ac:chgData name="Chandler NGUYEN" userId="8db31207-9e53-4e32-b0a1-8bad3e86463a" providerId="ADAL" clId="{53EBA12D-6A5A-44F7-B276-AEAC94542F51}" dt="2021-06-25T06:20:28.912" v="1761" actId="1076"/>
          <ac:spMkLst>
            <pc:docMk/>
            <pc:sldMk cId="929276385" sldId="277"/>
            <ac:spMk id="53" creationId="{46EBA9DA-7366-4814-AB15-CCA05306587E}"/>
          </ac:spMkLst>
        </pc:spChg>
        <pc:spChg chg="add mod">
          <ac:chgData name="Chandler NGUYEN" userId="8db31207-9e53-4e32-b0a1-8bad3e86463a" providerId="ADAL" clId="{53EBA12D-6A5A-44F7-B276-AEAC94542F51}" dt="2021-06-25T06:20:45.544" v="1765" actId="1076"/>
          <ac:spMkLst>
            <pc:docMk/>
            <pc:sldMk cId="929276385" sldId="277"/>
            <ac:spMk id="54" creationId="{8F8E5C64-5C30-4990-A1DF-43B4D8CE9CE1}"/>
          </ac:spMkLst>
        </pc:spChg>
        <pc:spChg chg="add del mod">
          <ac:chgData name="Chandler NGUYEN" userId="8db31207-9e53-4e32-b0a1-8bad3e86463a" providerId="ADAL" clId="{53EBA12D-6A5A-44F7-B276-AEAC94542F51}" dt="2021-06-25T06:21:12.176" v="1769"/>
          <ac:spMkLst>
            <pc:docMk/>
            <pc:sldMk cId="929276385" sldId="277"/>
            <ac:spMk id="55" creationId="{38532C83-A90C-44BA-A59E-AB978C1F1A77}"/>
          </ac:spMkLst>
        </pc:spChg>
        <pc:spChg chg="add del mod">
          <ac:chgData name="Chandler NGUYEN" userId="8db31207-9e53-4e32-b0a1-8bad3e86463a" providerId="ADAL" clId="{53EBA12D-6A5A-44F7-B276-AEAC94542F51}" dt="2021-06-25T06:21:12.176" v="1769"/>
          <ac:spMkLst>
            <pc:docMk/>
            <pc:sldMk cId="929276385" sldId="277"/>
            <ac:spMk id="56" creationId="{FF758564-9B52-43F0-8480-31E69B07A9F0}"/>
          </ac:spMkLst>
        </pc:spChg>
        <pc:spChg chg="add del mod">
          <ac:chgData name="Chandler NGUYEN" userId="8db31207-9e53-4e32-b0a1-8bad3e86463a" providerId="ADAL" clId="{53EBA12D-6A5A-44F7-B276-AEAC94542F51}" dt="2021-06-25T06:21:12.176" v="1769"/>
          <ac:spMkLst>
            <pc:docMk/>
            <pc:sldMk cId="929276385" sldId="277"/>
            <ac:spMk id="57" creationId="{67E286F2-C68C-42D7-94BA-EA1988420D68}"/>
          </ac:spMkLst>
        </pc:spChg>
        <pc:spChg chg="add del mod">
          <ac:chgData name="Chandler NGUYEN" userId="8db31207-9e53-4e32-b0a1-8bad3e86463a" providerId="ADAL" clId="{53EBA12D-6A5A-44F7-B276-AEAC94542F51}" dt="2021-06-25T06:21:12.176" v="1769"/>
          <ac:spMkLst>
            <pc:docMk/>
            <pc:sldMk cId="929276385" sldId="277"/>
            <ac:spMk id="58" creationId="{784898EA-FF03-440D-BC05-0C6AD8979995}"/>
          </ac:spMkLst>
        </pc:spChg>
        <pc:spChg chg="add mod">
          <ac:chgData name="Chandler NGUYEN" userId="8db31207-9e53-4e32-b0a1-8bad3e86463a" providerId="ADAL" clId="{53EBA12D-6A5A-44F7-B276-AEAC94542F51}" dt="2021-06-25T06:21:30.433" v="1775" actId="1076"/>
          <ac:spMkLst>
            <pc:docMk/>
            <pc:sldMk cId="929276385" sldId="277"/>
            <ac:spMk id="59" creationId="{6C392494-4CE8-4241-837C-A7A78799223F}"/>
          </ac:spMkLst>
        </pc:spChg>
        <pc:spChg chg="add mod">
          <ac:chgData name="Chandler NGUYEN" userId="8db31207-9e53-4e32-b0a1-8bad3e86463a" providerId="ADAL" clId="{53EBA12D-6A5A-44F7-B276-AEAC94542F51}" dt="2021-06-25T06:21:28.705" v="1774" actId="1076"/>
          <ac:spMkLst>
            <pc:docMk/>
            <pc:sldMk cId="929276385" sldId="277"/>
            <ac:spMk id="60" creationId="{E5764787-B987-47C1-B427-72917F25D0D2}"/>
          </ac:spMkLst>
        </pc:spChg>
        <pc:spChg chg="del">
          <ac:chgData name="Chandler NGUYEN" userId="8db31207-9e53-4e32-b0a1-8bad3e86463a" providerId="ADAL" clId="{53EBA12D-6A5A-44F7-B276-AEAC94542F51}" dt="2021-06-25T05:55:05.082" v="1698" actId="478"/>
          <ac:spMkLst>
            <pc:docMk/>
            <pc:sldMk cId="929276385" sldId="277"/>
            <ac:spMk id="667" creationId="{00000000-0000-0000-0000-000000000000}"/>
          </ac:spMkLst>
        </pc:spChg>
        <pc:grpChg chg="del">
          <ac:chgData name="Chandler NGUYEN" userId="8db31207-9e53-4e32-b0a1-8bad3e86463a" providerId="ADAL" clId="{53EBA12D-6A5A-44F7-B276-AEAC94542F51}" dt="2021-06-25T05:55:02.862" v="1695" actId="478"/>
          <ac:grpSpMkLst>
            <pc:docMk/>
            <pc:sldMk cId="929276385" sldId="277"/>
            <ac:grpSpMk id="39" creationId="{3D6155C7-B73D-41A8-BAC3-541CF0093069}"/>
          </ac:grpSpMkLst>
        </pc:grpChg>
        <pc:graphicFrameChg chg="add del mod modGraphic">
          <ac:chgData name="Chandler NGUYEN" userId="8db31207-9e53-4e32-b0a1-8bad3e86463a" providerId="ADAL" clId="{53EBA12D-6A5A-44F7-B276-AEAC94542F51}" dt="2021-06-25T05:55:53.104" v="1711" actId="478"/>
          <ac:graphicFrameMkLst>
            <pc:docMk/>
            <pc:sldMk cId="929276385" sldId="277"/>
            <ac:graphicFrameMk id="24" creationId="{B58957A6-4034-496A-967C-E81AE58315AA}"/>
          </ac:graphicFrameMkLst>
        </pc:graphicFrameChg>
        <pc:graphicFrameChg chg="add mod modGraphic">
          <ac:chgData name="Chandler NGUYEN" userId="8db31207-9e53-4e32-b0a1-8bad3e86463a" providerId="ADAL" clId="{53EBA12D-6A5A-44F7-B276-AEAC94542F51}" dt="2021-06-25T06:20:39.902" v="1762" actId="1076"/>
          <ac:graphicFrameMkLst>
            <pc:docMk/>
            <pc:sldMk cId="929276385" sldId="277"/>
            <ac:graphicFrameMk id="45" creationId="{2B0EF463-FFB1-4786-903C-44A2E393A0B5}"/>
          </ac:graphicFrameMkLst>
        </pc:graphicFrameChg>
        <pc:picChg chg="del">
          <ac:chgData name="Chandler NGUYEN" userId="8db31207-9e53-4e32-b0a1-8bad3e86463a" providerId="ADAL" clId="{53EBA12D-6A5A-44F7-B276-AEAC94542F51}" dt="2021-06-25T05:55:03.985" v="1696" actId="478"/>
          <ac:picMkLst>
            <pc:docMk/>
            <pc:sldMk cId="929276385" sldId="277"/>
            <ac:picMk id="3" creationId="{FEED9BB8-3CFC-4EE0-B9C5-D3D9616F2611}"/>
          </ac:picMkLst>
        </pc:picChg>
        <pc:picChg chg="del">
          <ac:chgData name="Chandler NGUYEN" userId="8db31207-9e53-4e32-b0a1-8bad3e86463a" providerId="ADAL" clId="{53EBA12D-6A5A-44F7-B276-AEAC94542F51}" dt="2021-06-25T05:55:04.478" v="1697" actId="478"/>
          <ac:picMkLst>
            <pc:docMk/>
            <pc:sldMk cId="929276385" sldId="277"/>
            <ac:picMk id="6" creationId="{235FA9FB-B17B-4E71-B23F-D8B7CF7C7DF4}"/>
          </ac:picMkLst>
        </pc:picChg>
        <pc:cxnChg chg="mod">
          <ac:chgData name="Chandler NGUYEN" userId="8db31207-9e53-4e32-b0a1-8bad3e86463a" providerId="ADAL" clId="{53EBA12D-6A5A-44F7-B276-AEAC94542F51}" dt="2021-06-25T05:56:45.133" v="1716" actId="1076"/>
          <ac:cxnSpMkLst>
            <pc:docMk/>
            <pc:sldMk cId="929276385" sldId="277"/>
            <ac:cxnSpMk id="23" creationId="{32B21E6D-B90B-4FF7-B5B9-EC1A19D5D502}"/>
          </ac:cxnSpMkLst>
        </pc:cxnChg>
      </pc:sldChg>
      <pc:sldChg chg="delSp modSp add del mod modTransition setBg modNotes">
        <pc:chgData name="Chandler NGUYEN" userId="8db31207-9e53-4e32-b0a1-8bad3e86463a" providerId="ADAL" clId="{53EBA12D-6A5A-44F7-B276-AEAC94542F51}" dt="2021-06-25T06:33:00.799" v="2059"/>
        <pc:sldMkLst>
          <pc:docMk/>
          <pc:sldMk cId="0" sldId="278"/>
        </pc:sldMkLst>
        <pc:spChg chg="mod">
          <ac:chgData name="Chandler NGUYEN" userId="8db31207-9e53-4e32-b0a1-8bad3e86463a" providerId="ADAL" clId="{53EBA12D-6A5A-44F7-B276-AEAC94542F51}" dt="2021-06-25T06:22:34.211" v="1819" actId="403"/>
          <ac:spMkLst>
            <pc:docMk/>
            <pc:sldMk cId="0" sldId="278"/>
            <ac:spMk id="1126" creationId="{00000000-0000-0000-0000-000000000000}"/>
          </ac:spMkLst>
        </pc:spChg>
        <pc:spChg chg="mod">
          <ac:chgData name="Chandler NGUYEN" userId="8db31207-9e53-4e32-b0a1-8bad3e86463a" providerId="ADAL" clId="{53EBA12D-6A5A-44F7-B276-AEAC94542F51}" dt="2021-06-25T06:26:14.573" v="1951" actId="20577"/>
          <ac:spMkLst>
            <pc:docMk/>
            <pc:sldMk cId="0" sldId="278"/>
            <ac:spMk id="1127" creationId="{00000000-0000-0000-0000-000000000000}"/>
          </ac:spMkLst>
        </pc:spChg>
        <pc:spChg chg="del">
          <ac:chgData name="Chandler NGUYEN" userId="8db31207-9e53-4e32-b0a1-8bad3e86463a" providerId="ADAL" clId="{53EBA12D-6A5A-44F7-B276-AEAC94542F51}" dt="2021-06-25T06:22:24.060" v="1811" actId="478"/>
          <ac:spMkLst>
            <pc:docMk/>
            <pc:sldMk cId="0" sldId="278"/>
            <ac:spMk id="1276" creationId="{00000000-0000-0000-0000-000000000000}"/>
          </ac:spMkLst>
        </pc:spChg>
        <pc:grpChg chg="del">
          <ac:chgData name="Chandler NGUYEN" userId="8db31207-9e53-4e32-b0a1-8bad3e86463a" providerId="ADAL" clId="{53EBA12D-6A5A-44F7-B276-AEAC94542F51}" dt="2021-06-25T06:22:24.060" v="1811" actId="478"/>
          <ac:grpSpMkLst>
            <pc:docMk/>
            <pc:sldMk cId="0" sldId="278"/>
            <ac:grpSpMk id="1269" creationId="{00000000-0000-0000-0000-000000000000}"/>
          </ac:grpSpMkLst>
        </pc:grpChg>
        <pc:grpChg chg="del">
          <ac:chgData name="Chandler NGUYEN" userId="8db31207-9e53-4e32-b0a1-8bad3e86463a" providerId="ADAL" clId="{53EBA12D-6A5A-44F7-B276-AEAC94542F51}" dt="2021-06-25T06:22:24.060" v="1811" actId="478"/>
          <ac:grpSpMkLst>
            <pc:docMk/>
            <pc:sldMk cId="0" sldId="278"/>
            <ac:grpSpMk id="1272" creationId="{00000000-0000-0000-0000-000000000000}"/>
          </ac:grpSpMkLst>
        </pc:grpChg>
      </pc:sldChg>
      <pc:sldChg chg="modSp add del mod modTransition">
        <pc:chgData name="Chandler NGUYEN" userId="8db31207-9e53-4e32-b0a1-8bad3e86463a" providerId="ADAL" clId="{53EBA12D-6A5A-44F7-B276-AEAC94542F51}" dt="2021-06-25T06:33:00.799" v="2059"/>
        <pc:sldMkLst>
          <pc:docMk/>
          <pc:sldMk cId="0" sldId="279"/>
        </pc:sldMkLst>
        <pc:spChg chg="mod">
          <ac:chgData name="Chandler NGUYEN" userId="8db31207-9e53-4e32-b0a1-8bad3e86463a" providerId="ADAL" clId="{53EBA12D-6A5A-44F7-B276-AEAC94542F51}" dt="2021-06-25T06:26:52.625" v="1967" actId="20577"/>
          <ac:spMkLst>
            <pc:docMk/>
            <pc:sldMk cId="0" sldId="279"/>
            <ac:spMk id="1282" creationId="{00000000-0000-0000-0000-000000000000}"/>
          </ac:spMkLst>
        </pc:spChg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0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1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2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3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4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5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6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7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8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89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90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91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92"/>
        </pc:sldMkLst>
      </pc:sldChg>
      <pc:sldChg chg="del">
        <pc:chgData name="Chandler NGUYEN" userId="8db31207-9e53-4e32-b0a1-8bad3e86463a" providerId="ADAL" clId="{53EBA12D-6A5A-44F7-B276-AEAC94542F51}" dt="2021-06-25T00:49:36.195" v="50" actId="47"/>
        <pc:sldMkLst>
          <pc:docMk/>
          <pc:sldMk cId="0" sldId="293"/>
        </pc:sldMkLst>
      </pc:sldChg>
      <pc:sldMasterChg chg="delSldLayout">
        <pc:chgData name="Chandler NGUYEN" userId="8db31207-9e53-4e32-b0a1-8bad3e86463a" providerId="ADAL" clId="{53EBA12D-6A5A-44F7-B276-AEAC94542F51}" dt="2021-06-25T01:35:24.110" v="645" actId="47"/>
        <pc:sldMasterMkLst>
          <pc:docMk/>
          <pc:sldMasterMk cId="0" sldId="2147483666"/>
        </pc:sldMasterMkLst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0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1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2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3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4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5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6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7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8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59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60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61"/>
          </pc:sldLayoutMkLst>
        </pc:sldLayoutChg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6"/>
            <pc:sldLayoutMk cId="0" sldId="2147483662"/>
          </pc:sldLayoutMkLst>
        </pc:sldLayoutChg>
        <pc:sldLayoutChg chg="del">
          <pc:chgData name="Chandler NGUYEN" userId="8db31207-9e53-4e32-b0a1-8bad3e86463a" providerId="ADAL" clId="{53EBA12D-6A5A-44F7-B276-AEAC94542F51}" dt="2021-06-25T01:35:24.110" v="645" actId="47"/>
          <pc:sldLayoutMkLst>
            <pc:docMk/>
            <pc:sldMasterMk cId="0" sldId="2147483666"/>
            <pc:sldLayoutMk cId="4132723439" sldId="2147483669"/>
          </pc:sldLayoutMkLst>
        </pc:sldLayoutChg>
      </pc:sldMasterChg>
      <pc:sldMasterChg chg="del delSldLayout">
        <pc:chgData name="Chandler NGUYEN" userId="8db31207-9e53-4e32-b0a1-8bad3e86463a" providerId="ADAL" clId="{53EBA12D-6A5A-44F7-B276-AEAC94542F51}" dt="2021-06-25T00:49:36.195" v="50" actId="47"/>
        <pc:sldMasterMkLst>
          <pc:docMk/>
          <pc:sldMasterMk cId="0" sldId="2147483667"/>
        </pc:sldMasterMkLst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7"/>
            <pc:sldLayoutMk cId="0" sldId="2147483664"/>
          </pc:sldLayoutMkLst>
        </pc:sldLayoutChg>
      </pc:sldMasterChg>
      <pc:sldMasterChg chg="del delSldLayout">
        <pc:chgData name="Chandler NGUYEN" userId="8db31207-9e53-4e32-b0a1-8bad3e86463a" providerId="ADAL" clId="{53EBA12D-6A5A-44F7-B276-AEAC94542F51}" dt="2021-06-25T00:49:36.195" v="50" actId="47"/>
        <pc:sldMasterMkLst>
          <pc:docMk/>
          <pc:sldMasterMk cId="0" sldId="2147483668"/>
        </pc:sldMasterMkLst>
        <pc:sldLayoutChg chg="del">
          <pc:chgData name="Chandler NGUYEN" userId="8db31207-9e53-4e32-b0a1-8bad3e86463a" providerId="ADAL" clId="{53EBA12D-6A5A-44F7-B276-AEAC94542F51}" dt="2021-06-25T00:49:36.195" v="50" actId="47"/>
          <pc:sldLayoutMkLst>
            <pc:docMk/>
            <pc:sldMasterMk cId="0" sldId="2147483668"/>
            <pc:sldLayoutMk cId="0" sldId="2147483665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8363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9401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76832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74259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9377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g5d5c1b5ee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" name="Google Shape;1279;g5d5c1b5ee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53991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424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2323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495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127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2331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23031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HREE COLUMNS + INFOGRAPHY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10375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9347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REDIT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marL="914400" lvl="1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219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3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1"/>
                </a:solidFill>
              </a:rPr>
              <a:t>Projet WEB</a:t>
            </a:r>
            <a:br>
              <a:rPr lang="fr-FR" dirty="0">
                <a:solidFill>
                  <a:schemeClr val="accent1"/>
                </a:solidFill>
              </a:rPr>
            </a:br>
            <a:r>
              <a:rPr lang="fr-FR" dirty="0">
                <a:solidFill>
                  <a:schemeClr val="accent1"/>
                </a:solidFill>
              </a:rPr>
              <a:t>PORTFOLIO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By Chandler NGUYEN</a:t>
            </a:r>
            <a:endParaRPr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4"/>
          <p:cNvSpPr/>
          <p:nvPr/>
        </p:nvSpPr>
        <p:spPr>
          <a:xfrm>
            <a:off x="256200" y="882650"/>
            <a:ext cx="4917034" cy="410396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446;p29">
            <a:extLst>
              <a:ext uri="{FF2B5EF4-FFF2-40B4-BE49-F238E27FC236}">
                <a16:creationId xmlns:a16="http://schemas.microsoft.com/office/drawing/2014/main" id="{4B065590-8464-4F3F-ADDE-B147395791E0}"/>
              </a:ext>
            </a:extLst>
          </p:cNvPr>
          <p:cNvSpPr/>
          <p:nvPr/>
        </p:nvSpPr>
        <p:spPr>
          <a:xfrm rot="10800000">
            <a:off x="5445585" y="170690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447;p29">
            <a:extLst>
              <a:ext uri="{FF2B5EF4-FFF2-40B4-BE49-F238E27FC236}">
                <a16:creationId xmlns:a16="http://schemas.microsoft.com/office/drawing/2014/main" id="{4CA504A1-D5D1-4065-B3A7-3BB0CD36DFF7}"/>
              </a:ext>
            </a:extLst>
          </p:cNvPr>
          <p:cNvSpPr/>
          <p:nvPr/>
        </p:nvSpPr>
        <p:spPr>
          <a:xfrm rot="10800000">
            <a:off x="5445585" y="2410293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48;p29">
            <a:extLst>
              <a:ext uri="{FF2B5EF4-FFF2-40B4-BE49-F238E27FC236}">
                <a16:creationId xmlns:a16="http://schemas.microsoft.com/office/drawing/2014/main" id="{9C22A820-BBB9-492C-BEF1-CADE650E6E6D}"/>
              </a:ext>
            </a:extLst>
          </p:cNvPr>
          <p:cNvSpPr/>
          <p:nvPr/>
        </p:nvSpPr>
        <p:spPr>
          <a:xfrm rot="10800000">
            <a:off x="5445585" y="311365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50;p29">
            <a:extLst>
              <a:ext uri="{FF2B5EF4-FFF2-40B4-BE49-F238E27FC236}">
                <a16:creationId xmlns:a16="http://schemas.microsoft.com/office/drawing/2014/main" id="{9B1EA4F7-EB45-4736-A566-82F7F846CF74}"/>
              </a:ext>
            </a:extLst>
          </p:cNvPr>
          <p:cNvSpPr/>
          <p:nvPr/>
        </p:nvSpPr>
        <p:spPr>
          <a:xfrm>
            <a:off x="7838485" y="165344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51;p29">
            <a:extLst>
              <a:ext uri="{FF2B5EF4-FFF2-40B4-BE49-F238E27FC236}">
                <a16:creationId xmlns:a16="http://schemas.microsoft.com/office/drawing/2014/main" id="{B8F11226-6225-4ABF-B269-67978F9179FC}"/>
              </a:ext>
            </a:extLst>
          </p:cNvPr>
          <p:cNvSpPr/>
          <p:nvPr/>
        </p:nvSpPr>
        <p:spPr>
          <a:xfrm>
            <a:off x="7838485" y="235479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52;p29">
            <a:extLst>
              <a:ext uri="{FF2B5EF4-FFF2-40B4-BE49-F238E27FC236}">
                <a16:creationId xmlns:a16="http://schemas.microsoft.com/office/drawing/2014/main" id="{B091723F-C140-418F-8113-87C4C57831FE}"/>
              </a:ext>
            </a:extLst>
          </p:cNvPr>
          <p:cNvSpPr/>
          <p:nvPr/>
        </p:nvSpPr>
        <p:spPr>
          <a:xfrm>
            <a:off x="7955646" y="2471956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53;p29">
            <a:extLst>
              <a:ext uri="{FF2B5EF4-FFF2-40B4-BE49-F238E27FC236}">
                <a16:creationId xmlns:a16="http://schemas.microsoft.com/office/drawing/2014/main" id="{D95359BA-1A73-466D-9EE0-7190C100A593}"/>
              </a:ext>
            </a:extLst>
          </p:cNvPr>
          <p:cNvSpPr/>
          <p:nvPr/>
        </p:nvSpPr>
        <p:spPr>
          <a:xfrm>
            <a:off x="7943810" y="1789931"/>
            <a:ext cx="213239" cy="196180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38" name="Google Shape;454;p29">
            <a:extLst>
              <a:ext uri="{FF2B5EF4-FFF2-40B4-BE49-F238E27FC236}">
                <a16:creationId xmlns:a16="http://schemas.microsoft.com/office/drawing/2014/main" id="{8E4E2C10-39DE-40DF-93F2-90DF6A315CD6}"/>
              </a:ext>
            </a:extLst>
          </p:cNvPr>
          <p:cNvSpPr/>
          <p:nvPr/>
        </p:nvSpPr>
        <p:spPr>
          <a:xfrm>
            <a:off x="7838485" y="305614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455;p29">
            <a:extLst>
              <a:ext uri="{FF2B5EF4-FFF2-40B4-BE49-F238E27FC236}">
                <a16:creationId xmlns:a16="http://schemas.microsoft.com/office/drawing/2014/main" id="{3D6155C7-B73D-41A8-BAC3-541CF0093069}"/>
              </a:ext>
            </a:extLst>
          </p:cNvPr>
          <p:cNvGrpSpPr/>
          <p:nvPr/>
        </p:nvGrpSpPr>
        <p:grpSpPr>
          <a:xfrm>
            <a:off x="7917652" y="3147374"/>
            <a:ext cx="265543" cy="269920"/>
            <a:chOff x="4151375" y="238125"/>
            <a:chExt cx="2141475" cy="2176775"/>
          </a:xfrm>
        </p:grpSpPr>
        <p:sp>
          <p:nvSpPr>
            <p:cNvPr id="40" name="Google Shape;456;p29">
              <a:extLst>
                <a:ext uri="{FF2B5EF4-FFF2-40B4-BE49-F238E27FC236}">
                  <a16:creationId xmlns:a16="http://schemas.microsoft.com/office/drawing/2014/main" id="{7DC1FA33-8042-4B53-AE50-578BAFE1B08D}"/>
                </a:ext>
              </a:extLst>
            </p:cNvPr>
            <p:cNvSpPr/>
            <p:nvPr/>
          </p:nvSpPr>
          <p:spPr>
            <a:xfrm>
              <a:off x="4151375" y="399250"/>
              <a:ext cx="2141475" cy="2015650"/>
            </a:xfrm>
            <a:custGeom>
              <a:avLst/>
              <a:gdLst/>
              <a:ahLst/>
              <a:cxnLst/>
              <a:rect l="l" t="t" r="r" b="b"/>
              <a:pathLst>
                <a:path w="85659" h="80626" extrusionOk="0">
                  <a:moveTo>
                    <a:pt x="7003" y="0"/>
                  </a:moveTo>
                  <a:cubicBezTo>
                    <a:pt x="3144" y="0"/>
                    <a:pt x="1" y="3123"/>
                    <a:pt x="1" y="7002"/>
                  </a:cubicBezTo>
                  <a:lnTo>
                    <a:pt x="1" y="55620"/>
                  </a:lnTo>
                  <a:cubicBezTo>
                    <a:pt x="1" y="59499"/>
                    <a:pt x="3144" y="62623"/>
                    <a:pt x="7003" y="62623"/>
                  </a:cubicBezTo>
                  <a:lnTo>
                    <a:pt x="31033" y="62623"/>
                  </a:lnTo>
                  <a:lnTo>
                    <a:pt x="31033" y="72012"/>
                  </a:lnTo>
                  <a:lnTo>
                    <a:pt x="27234" y="72012"/>
                  </a:lnTo>
                  <a:cubicBezTo>
                    <a:pt x="24887" y="72072"/>
                    <a:pt x="23017" y="73981"/>
                    <a:pt x="23017" y="76309"/>
                  </a:cubicBezTo>
                  <a:cubicBezTo>
                    <a:pt x="23017" y="78656"/>
                    <a:pt x="24887" y="80566"/>
                    <a:pt x="27234" y="80625"/>
                  </a:cubicBezTo>
                  <a:lnTo>
                    <a:pt x="58426" y="80625"/>
                  </a:lnTo>
                  <a:cubicBezTo>
                    <a:pt x="60773" y="80566"/>
                    <a:pt x="62643" y="78656"/>
                    <a:pt x="62643" y="76309"/>
                  </a:cubicBezTo>
                  <a:cubicBezTo>
                    <a:pt x="62643" y="73981"/>
                    <a:pt x="60773" y="72072"/>
                    <a:pt x="58426" y="72012"/>
                  </a:cubicBezTo>
                  <a:lnTo>
                    <a:pt x="54646" y="72012"/>
                  </a:lnTo>
                  <a:lnTo>
                    <a:pt x="54646" y="62623"/>
                  </a:lnTo>
                  <a:lnTo>
                    <a:pt x="78656" y="62623"/>
                  </a:lnTo>
                  <a:cubicBezTo>
                    <a:pt x="82535" y="62623"/>
                    <a:pt x="85659" y="59499"/>
                    <a:pt x="85659" y="55620"/>
                  </a:cubicBezTo>
                  <a:lnTo>
                    <a:pt x="85659" y="7002"/>
                  </a:lnTo>
                  <a:cubicBezTo>
                    <a:pt x="85659" y="3123"/>
                    <a:pt x="82535" y="0"/>
                    <a:pt x="78656" y="0"/>
                  </a:cubicBezTo>
                  <a:lnTo>
                    <a:pt x="65925" y="0"/>
                  </a:lnTo>
                  <a:lnTo>
                    <a:pt x="65925" y="5749"/>
                  </a:lnTo>
                  <a:lnTo>
                    <a:pt x="78656" y="5749"/>
                  </a:lnTo>
                  <a:cubicBezTo>
                    <a:pt x="79353" y="5749"/>
                    <a:pt x="79930" y="6306"/>
                    <a:pt x="79930" y="7002"/>
                  </a:cubicBezTo>
                  <a:lnTo>
                    <a:pt x="79930" y="55620"/>
                  </a:lnTo>
                  <a:cubicBezTo>
                    <a:pt x="79930" y="56317"/>
                    <a:pt x="79353" y="56893"/>
                    <a:pt x="78656" y="56893"/>
                  </a:cubicBezTo>
                  <a:lnTo>
                    <a:pt x="7003" y="56893"/>
                  </a:lnTo>
                  <a:cubicBezTo>
                    <a:pt x="6307" y="56893"/>
                    <a:pt x="5750" y="56317"/>
                    <a:pt x="5750" y="55620"/>
                  </a:cubicBezTo>
                  <a:lnTo>
                    <a:pt x="5750" y="7002"/>
                  </a:lnTo>
                  <a:cubicBezTo>
                    <a:pt x="5750" y="6306"/>
                    <a:pt x="6307" y="5749"/>
                    <a:pt x="7003" y="5749"/>
                  </a:cubicBezTo>
                  <a:lnTo>
                    <a:pt x="19734" y="5749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57;p29">
              <a:extLst>
                <a:ext uri="{FF2B5EF4-FFF2-40B4-BE49-F238E27FC236}">
                  <a16:creationId xmlns:a16="http://schemas.microsoft.com/office/drawing/2014/main" id="{6B1BB943-7789-4038-A732-DEA8A7269152}"/>
                </a:ext>
              </a:extLst>
            </p:cNvPr>
            <p:cNvSpPr/>
            <p:nvPr/>
          </p:nvSpPr>
          <p:spPr>
            <a:xfrm>
              <a:off x="4788450" y="238125"/>
              <a:ext cx="867350" cy="1403950"/>
            </a:xfrm>
            <a:custGeom>
              <a:avLst/>
              <a:gdLst/>
              <a:ahLst/>
              <a:cxnLst/>
              <a:rect l="l" t="t" r="r" b="b"/>
              <a:pathLst>
                <a:path w="34694" h="56158" extrusionOk="0">
                  <a:moveTo>
                    <a:pt x="28964" y="5749"/>
                  </a:moveTo>
                  <a:lnTo>
                    <a:pt x="28964" y="45873"/>
                  </a:lnTo>
                  <a:lnTo>
                    <a:pt x="5729" y="45873"/>
                  </a:lnTo>
                  <a:lnTo>
                    <a:pt x="5729" y="5749"/>
                  </a:lnTo>
                  <a:close/>
                  <a:moveTo>
                    <a:pt x="17360" y="48060"/>
                  </a:moveTo>
                  <a:cubicBezTo>
                    <a:pt x="18003" y="48060"/>
                    <a:pt x="18661" y="48301"/>
                    <a:pt x="19197" y="48837"/>
                  </a:cubicBezTo>
                  <a:cubicBezTo>
                    <a:pt x="20848" y="50468"/>
                    <a:pt x="19674" y="53293"/>
                    <a:pt x="17347" y="53293"/>
                  </a:cubicBezTo>
                  <a:cubicBezTo>
                    <a:pt x="15895" y="53293"/>
                    <a:pt x="14741" y="52119"/>
                    <a:pt x="14741" y="50687"/>
                  </a:cubicBezTo>
                  <a:cubicBezTo>
                    <a:pt x="14741" y="49101"/>
                    <a:pt x="16020" y="48060"/>
                    <a:pt x="17360" y="48060"/>
                  </a:cubicBezTo>
                  <a:close/>
                  <a:moveTo>
                    <a:pt x="5351" y="0"/>
                  </a:moveTo>
                  <a:cubicBezTo>
                    <a:pt x="2387" y="0"/>
                    <a:pt x="0" y="2407"/>
                    <a:pt x="0" y="5351"/>
                  </a:cubicBezTo>
                  <a:lnTo>
                    <a:pt x="0" y="50806"/>
                  </a:lnTo>
                  <a:cubicBezTo>
                    <a:pt x="0" y="53770"/>
                    <a:pt x="2387" y="56157"/>
                    <a:pt x="5351" y="56157"/>
                  </a:cubicBezTo>
                  <a:lnTo>
                    <a:pt x="29342" y="56157"/>
                  </a:lnTo>
                  <a:cubicBezTo>
                    <a:pt x="32306" y="56157"/>
                    <a:pt x="34693" y="53770"/>
                    <a:pt x="34693" y="50806"/>
                  </a:cubicBezTo>
                  <a:lnTo>
                    <a:pt x="34693" y="5351"/>
                  </a:lnTo>
                  <a:cubicBezTo>
                    <a:pt x="34693" y="2407"/>
                    <a:pt x="32306" y="0"/>
                    <a:pt x="293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556;p29">
            <a:extLst>
              <a:ext uri="{FF2B5EF4-FFF2-40B4-BE49-F238E27FC236}">
                <a16:creationId xmlns:a16="http://schemas.microsoft.com/office/drawing/2014/main" id="{FC38C0D4-11E6-4407-A71E-347D62A3DCC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445584" y="1706905"/>
            <a:ext cx="2326500" cy="3810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solidFill>
                  <a:srgbClr val="0E2A47"/>
                </a:solidFill>
              </a:rPr>
              <a:t>Vérifier l’identité du visiteur</a:t>
            </a:r>
            <a:endParaRPr sz="1100" dirty="0">
              <a:solidFill>
                <a:srgbClr val="0E2A47"/>
              </a:solidFill>
            </a:endParaRPr>
          </a:p>
        </p:txBody>
      </p:sp>
      <p:sp>
        <p:nvSpPr>
          <p:cNvPr id="43" name="Google Shape;556;p29">
            <a:extLst>
              <a:ext uri="{FF2B5EF4-FFF2-40B4-BE49-F238E27FC236}">
                <a16:creationId xmlns:a16="http://schemas.microsoft.com/office/drawing/2014/main" id="{5306B60E-DD3E-4FA3-A058-587979B854E4}"/>
              </a:ext>
            </a:extLst>
          </p:cNvPr>
          <p:cNvSpPr txBox="1">
            <a:spLocks/>
          </p:cNvSpPr>
          <p:nvPr/>
        </p:nvSpPr>
        <p:spPr>
          <a:xfrm>
            <a:off x="5445585" y="2412926"/>
            <a:ext cx="2326500" cy="378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fr-FR" dirty="0">
                <a:solidFill>
                  <a:srgbClr val="0E2A47"/>
                </a:solidFill>
              </a:rPr>
              <a:t>Ajout contact ou spam</a:t>
            </a:r>
          </a:p>
        </p:txBody>
      </p:sp>
      <p:sp>
        <p:nvSpPr>
          <p:cNvPr id="44" name="Google Shape;556;p29">
            <a:extLst>
              <a:ext uri="{FF2B5EF4-FFF2-40B4-BE49-F238E27FC236}">
                <a16:creationId xmlns:a16="http://schemas.microsoft.com/office/drawing/2014/main" id="{D42EB9C3-5A59-4D49-B8F7-9BE94A3F947A}"/>
              </a:ext>
            </a:extLst>
          </p:cNvPr>
          <p:cNvSpPr txBox="1">
            <a:spLocks/>
          </p:cNvSpPr>
          <p:nvPr/>
        </p:nvSpPr>
        <p:spPr>
          <a:xfrm>
            <a:off x="5445584" y="3113655"/>
            <a:ext cx="2326500" cy="383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fr-FR" dirty="0">
                <a:solidFill>
                  <a:srgbClr val="0E2A47"/>
                </a:solidFill>
              </a:rPr>
              <a:t>Envoi du mail</a:t>
            </a:r>
          </a:p>
        </p:txBody>
      </p:sp>
      <p:sp>
        <p:nvSpPr>
          <p:cNvPr id="22" name="Google Shape;666;p34">
            <a:extLst>
              <a:ext uri="{FF2B5EF4-FFF2-40B4-BE49-F238E27FC236}">
                <a16:creationId xmlns:a16="http://schemas.microsoft.com/office/drawing/2014/main" id="{340A5C36-0603-46E3-954A-67183B1591E4}"/>
              </a:ext>
            </a:extLst>
          </p:cNvPr>
          <p:cNvSpPr txBox="1">
            <a:spLocks/>
          </p:cNvSpPr>
          <p:nvPr/>
        </p:nvSpPr>
        <p:spPr>
          <a:xfrm>
            <a:off x="311700" y="80336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fr-FR" dirty="0"/>
              <a:t>Fonctionnement</a:t>
            </a:r>
          </a:p>
        </p:txBody>
      </p:sp>
      <p:cxnSp>
        <p:nvCxnSpPr>
          <p:cNvPr id="23" name="Google Shape;698;p34">
            <a:extLst>
              <a:ext uri="{FF2B5EF4-FFF2-40B4-BE49-F238E27FC236}">
                <a16:creationId xmlns:a16="http://schemas.microsoft.com/office/drawing/2014/main" id="{32B21E6D-B90B-4FF7-B5B9-EC1A19D5D502}"/>
              </a:ext>
            </a:extLst>
          </p:cNvPr>
          <p:cNvCxnSpPr/>
          <p:nvPr/>
        </p:nvCxnSpPr>
        <p:spPr>
          <a:xfrm>
            <a:off x="311700" y="627486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235FA9FB-B17B-4E71-B23F-D8B7CF7C7D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778"/>
          <a:stretch/>
        </p:blipFill>
        <p:spPr>
          <a:xfrm>
            <a:off x="538535" y="1519092"/>
            <a:ext cx="4366840" cy="213106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EED9BB8-3CFC-4EE0-B9C5-D3D9616F2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1528"/>
          <a:stretch/>
        </p:blipFill>
        <p:spPr>
          <a:xfrm>
            <a:off x="528550" y="1536986"/>
            <a:ext cx="4372333" cy="206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637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4"/>
          <p:cNvSpPr/>
          <p:nvPr/>
        </p:nvSpPr>
        <p:spPr>
          <a:xfrm>
            <a:off x="256200" y="882650"/>
            <a:ext cx="4917034" cy="410396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30" name="Google Shape;446;p29">
            <a:extLst>
              <a:ext uri="{FF2B5EF4-FFF2-40B4-BE49-F238E27FC236}">
                <a16:creationId xmlns:a16="http://schemas.microsoft.com/office/drawing/2014/main" id="{4B065590-8464-4F3F-ADDE-B147395791E0}"/>
              </a:ext>
            </a:extLst>
          </p:cNvPr>
          <p:cNvSpPr/>
          <p:nvPr/>
        </p:nvSpPr>
        <p:spPr>
          <a:xfrm rot="10800000">
            <a:off x="6015500" y="2087639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447;p29">
            <a:extLst>
              <a:ext uri="{FF2B5EF4-FFF2-40B4-BE49-F238E27FC236}">
                <a16:creationId xmlns:a16="http://schemas.microsoft.com/office/drawing/2014/main" id="{4CA504A1-D5D1-4065-B3A7-3BB0CD36DFF7}"/>
              </a:ext>
            </a:extLst>
          </p:cNvPr>
          <p:cNvSpPr/>
          <p:nvPr/>
        </p:nvSpPr>
        <p:spPr>
          <a:xfrm rot="10800000">
            <a:off x="6015500" y="279102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50;p29">
            <a:extLst>
              <a:ext uri="{FF2B5EF4-FFF2-40B4-BE49-F238E27FC236}">
                <a16:creationId xmlns:a16="http://schemas.microsoft.com/office/drawing/2014/main" id="{9B1EA4F7-EB45-4736-A566-82F7F846CF74}"/>
              </a:ext>
            </a:extLst>
          </p:cNvPr>
          <p:cNvSpPr/>
          <p:nvPr/>
        </p:nvSpPr>
        <p:spPr>
          <a:xfrm>
            <a:off x="8408400" y="2034176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51;p29">
            <a:extLst>
              <a:ext uri="{FF2B5EF4-FFF2-40B4-BE49-F238E27FC236}">
                <a16:creationId xmlns:a16="http://schemas.microsoft.com/office/drawing/2014/main" id="{B8F11226-6225-4ABF-B269-67978F9179FC}"/>
              </a:ext>
            </a:extLst>
          </p:cNvPr>
          <p:cNvSpPr/>
          <p:nvPr/>
        </p:nvSpPr>
        <p:spPr>
          <a:xfrm>
            <a:off x="8408400" y="2735526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52;p29">
            <a:extLst>
              <a:ext uri="{FF2B5EF4-FFF2-40B4-BE49-F238E27FC236}">
                <a16:creationId xmlns:a16="http://schemas.microsoft.com/office/drawing/2014/main" id="{B091723F-C140-418F-8113-87C4C57831FE}"/>
              </a:ext>
            </a:extLst>
          </p:cNvPr>
          <p:cNvSpPr/>
          <p:nvPr/>
        </p:nvSpPr>
        <p:spPr>
          <a:xfrm>
            <a:off x="8525561" y="2852689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53;p29">
            <a:extLst>
              <a:ext uri="{FF2B5EF4-FFF2-40B4-BE49-F238E27FC236}">
                <a16:creationId xmlns:a16="http://schemas.microsoft.com/office/drawing/2014/main" id="{D95359BA-1A73-466D-9EE0-7190C100A593}"/>
              </a:ext>
            </a:extLst>
          </p:cNvPr>
          <p:cNvSpPr/>
          <p:nvPr/>
        </p:nvSpPr>
        <p:spPr>
          <a:xfrm>
            <a:off x="8513725" y="2170664"/>
            <a:ext cx="213239" cy="196180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42" name="Google Shape;556;p29">
            <a:extLst>
              <a:ext uri="{FF2B5EF4-FFF2-40B4-BE49-F238E27FC236}">
                <a16:creationId xmlns:a16="http://schemas.microsoft.com/office/drawing/2014/main" id="{FC38C0D4-11E6-4407-A71E-347D62A3DCC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015499" y="2087638"/>
            <a:ext cx="2326500" cy="3810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solidFill>
                  <a:srgbClr val="0E2A47"/>
                </a:solidFill>
              </a:rPr>
              <a:t>Php.ini</a:t>
            </a:r>
            <a:endParaRPr sz="1100" dirty="0">
              <a:solidFill>
                <a:srgbClr val="0E2A47"/>
              </a:solidFill>
            </a:endParaRPr>
          </a:p>
        </p:txBody>
      </p:sp>
      <p:sp>
        <p:nvSpPr>
          <p:cNvPr id="43" name="Google Shape;556;p29">
            <a:extLst>
              <a:ext uri="{FF2B5EF4-FFF2-40B4-BE49-F238E27FC236}">
                <a16:creationId xmlns:a16="http://schemas.microsoft.com/office/drawing/2014/main" id="{5306B60E-DD3E-4FA3-A058-587979B854E4}"/>
              </a:ext>
            </a:extLst>
          </p:cNvPr>
          <p:cNvSpPr txBox="1">
            <a:spLocks/>
          </p:cNvSpPr>
          <p:nvPr/>
        </p:nvSpPr>
        <p:spPr>
          <a:xfrm>
            <a:off x="6015500" y="2793659"/>
            <a:ext cx="2326500" cy="378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fr-FR" dirty="0">
                <a:solidFill>
                  <a:srgbClr val="0E2A47"/>
                </a:solidFill>
              </a:rPr>
              <a:t>Senmail.ini</a:t>
            </a:r>
          </a:p>
        </p:txBody>
      </p:sp>
      <p:sp>
        <p:nvSpPr>
          <p:cNvPr id="22" name="Google Shape;666;p34">
            <a:extLst>
              <a:ext uri="{FF2B5EF4-FFF2-40B4-BE49-F238E27FC236}">
                <a16:creationId xmlns:a16="http://schemas.microsoft.com/office/drawing/2014/main" id="{340A5C36-0603-46E3-954A-67183B1591E4}"/>
              </a:ext>
            </a:extLst>
          </p:cNvPr>
          <p:cNvSpPr txBox="1">
            <a:spLocks/>
          </p:cNvSpPr>
          <p:nvPr/>
        </p:nvSpPr>
        <p:spPr>
          <a:xfrm>
            <a:off x="311700" y="80336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fr-FR" dirty="0"/>
              <a:t>Fonctionnement</a:t>
            </a:r>
          </a:p>
        </p:txBody>
      </p:sp>
      <p:cxnSp>
        <p:nvCxnSpPr>
          <p:cNvPr id="23" name="Google Shape;698;p34">
            <a:extLst>
              <a:ext uri="{FF2B5EF4-FFF2-40B4-BE49-F238E27FC236}">
                <a16:creationId xmlns:a16="http://schemas.microsoft.com/office/drawing/2014/main" id="{32B21E6D-B90B-4FF7-B5B9-EC1A19D5D502}"/>
              </a:ext>
            </a:extLst>
          </p:cNvPr>
          <p:cNvCxnSpPr/>
          <p:nvPr/>
        </p:nvCxnSpPr>
        <p:spPr>
          <a:xfrm>
            <a:off x="311700" y="627486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573857F4-651C-4D58-83D3-FC87735F2696}"/>
              </a:ext>
            </a:extLst>
          </p:cNvPr>
          <p:cNvSpPr txBox="1"/>
          <p:nvPr/>
        </p:nvSpPr>
        <p:spPr>
          <a:xfrm>
            <a:off x="580184" y="1345254"/>
            <a:ext cx="44127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[mail function]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; For Win32 only.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; http://php.net/smtp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SMTP=smtp-mail.outlook.com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; http://php.net/smtp-port</a:t>
            </a:r>
          </a:p>
          <a:p>
            <a:r>
              <a:rPr lang="en-US" sz="1000" b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smtp_port</a:t>
            </a:r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=587</a:t>
            </a:r>
          </a:p>
          <a:p>
            <a:endParaRPr lang="en-US" sz="1000" b="1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; For Win32 only.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; http://php.net/sendmail-from</a:t>
            </a:r>
          </a:p>
          <a:p>
            <a:r>
              <a:rPr lang="en-US" sz="1000" b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sendmail_from</a:t>
            </a:r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= chandler.nguyen@ynov.com</a:t>
            </a:r>
          </a:p>
          <a:p>
            <a:endParaRPr lang="en-US" sz="1000" b="1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; For Unix only.  You may supply arguments as well (default: "</a:t>
            </a:r>
            <a:r>
              <a:rPr lang="en-US" sz="1000" b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sendmail</a:t>
            </a:r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-t -</a:t>
            </a:r>
            <a:r>
              <a:rPr lang="en-US" sz="1000" b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").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; http://php.net/sendmail-path</a:t>
            </a:r>
          </a:p>
          <a:p>
            <a:r>
              <a:rPr lang="en-US" sz="1000" b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sendmail_path</a:t>
            </a:r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="C:\Wamp64\sendmail\sendmail.exe"</a:t>
            </a:r>
            <a:endParaRPr lang="fr-FR" sz="1000" b="1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41F50614-4123-45EB-AD9B-9C3DE6FB91DD}"/>
              </a:ext>
            </a:extLst>
          </p:cNvPr>
          <p:cNvSpPr txBox="1"/>
          <p:nvPr/>
        </p:nvSpPr>
        <p:spPr>
          <a:xfrm>
            <a:off x="580183" y="1345254"/>
            <a:ext cx="441273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[</a:t>
            </a:r>
            <a:r>
              <a:rPr lang="en-US" sz="1000" b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sendmail</a:t>
            </a:r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] 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smtp_server=smtp-mail.outlook.com</a:t>
            </a:r>
          </a:p>
          <a:p>
            <a:r>
              <a:rPr lang="en-US" sz="1000" b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smtp_port</a:t>
            </a:r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=587 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default_domain=outlook.com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error_logfile=error.log 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auth_username=chandler.nguyen.etudiant@outlook.com</a:t>
            </a:r>
          </a:p>
          <a:p>
            <a:r>
              <a:rPr lang="en-US" sz="1000" b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auth_password</a:t>
            </a:r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=eWTu8QSEPP4ahSw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pop3_server= 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pop3_username= 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pop3_password= 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force_sender=chandler.nguyen.etudiant@outlook.com</a:t>
            </a:r>
          </a:p>
          <a:p>
            <a:r>
              <a:rPr lang="en-US" sz="1000" b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force_recipient</a:t>
            </a:r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= </a:t>
            </a:r>
          </a:p>
          <a:p>
            <a:r>
              <a:rPr lang="en-US" sz="1000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hostname=</a:t>
            </a:r>
            <a:endParaRPr lang="fr-FR" sz="1000" b="1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651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4"/>
          <p:cNvSpPr/>
          <p:nvPr/>
        </p:nvSpPr>
        <p:spPr>
          <a:xfrm>
            <a:off x="256200" y="882650"/>
            <a:ext cx="4917034" cy="410396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Voir les autres fonctions du code</a:t>
            </a:r>
            <a:endParaRPr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0" name="Google Shape;446;p29">
            <a:extLst>
              <a:ext uri="{FF2B5EF4-FFF2-40B4-BE49-F238E27FC236}">
                <a16:creationId xmlns:a16="http://schemas.microsoft.com/office/drawing/2014/main" id="{4B065590-8464-4F3F-ADDE-B147395791E0}"/>
              </a:ext>
            </a:extLst>
          </p:cNvPr>
          <p:cNvSpPr/>
          <p:nvPr/>
        </p:nvSpPr>
        <p:spPr>
          <a:xfrm rot="10800000">
            <a:off x="5445585" y="170690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447;p29">
            <a:extLst>
              <a:ext uri="{FF2B5EF4-FFF2-40B4-BE49-F238E27FC236}">
                <a16:creationId xmlns:a16="http://schemas.microsoft.com/office/drawing/2014/main" id="{4CA504A1-D5D1-4065-B3A7-3BB0CD36DFF7}"/>
              </a:ext>
            </a:extLst>
          </p:cNvPr>
          <p:cNvSpPr/>
          <p:nvPr/>
        </p:nvSpPr>
        <p:spPr>
          <a:xfrm rot="10800000">
            <a:off x="5445585" y="2410293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48;p29">
            <a:extLst>
              <a:ext uri="{FF2B5EF4-FFF2-40B4-BE49-F238E27FC236}">
                <a16:creationId xmlns:a16="http://schemas.microsoft.com/office/drawing/2014/main" id="{9C22A820-BBB9-492C-BEF1-CADE650E6E6D}"/>
              </a:ext>
            </a:extLst>
          </p:cNvPr>
          <p:cNvSpPr/>
          <p:nvPr/>
        </p:nvSpPr>
        <p:spPr>
          <a:xfrm rot="10800000">
            <a:off x="5445585" y="311365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50;p29">
            <a:extLst>
              <a:ext uri="{FF2B5EF4-FFF2-40B4-BE49-F238E27FC236}">
                <a16:creationId xmlns:a16="http://schemas.microsoft.com/office/drawing/2014/main" id="{9B1EA4F7-EB45-4736-A566-82F7F846CF74}"/>
              </a:ext>
            </a:extLst>
          </p:cNvPr>
          <p:cNvSpPr/>
          <p:nvPr/>
        </p:nvSpPr>
        <p:spPr>
          <a:xfrm>
            <a:off x="7838485" y="165344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51;p29">
            <a:extLst>
              <a:ext uri="{FF2B5EF4-FFF2-40B4-BE49-F238E27FC236}">
                <a16:creationId xmlns:a16="http://schemas.microsoft.com/office/drawing/2014/main" id="{B8F11226-6225-4ABF-B269-67978F9179FC}"/>
              </a:ext>
            </a:extLst>
          </p:cNvPr>
          <p:cNvSpPr/>
          <p:nvPr/>
        </p:nvSpPr>
        <p:spPr>
          <a:xfrm>
            <a:off x="7838485" y="235479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52;p29">
            <a:extLst>
              <a:ext uri="{FF2B5EF4-FFF2-40B4-BE49-F238E27FC236}">
                <a16:creationId xmlns:a16="http://schemas.microsoft.com/office/drawing/2014/main" id="{B091723F-C140-418F-8113-87C4C57831FE}"/>
              </a:ext>
            </a:extLst>
          </p:cNvPr>
          <p:cNvSpPr/>
          <p:nvPr/>
        </p:nvSpPr>
        <p:spPr>
          <a:xfrm>
            <a:off x="7955646" y="2471956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53;p29">
            <a:extLst>
              <a:ext uri="{FF2B5EF4-FFF2-40B4-BE49-F238E27FC236}">
                <a16:creationId xmlns:a16="http://schemas.microsoft.com/office/drawing/2014/main" id="{D95359BA-1A73-466D-9EE0-7190C100A593}"/>
              </a:ext>
            </a:extLst>
          </p:cNvPr>
          <p:cNvSpPr/>
          <p:nvPr/>
        </p:nvSpPr>
        <p:spPr>
          <a:xfrm>
            <a:off x="7943810" y="1789931"/>
            <a:ext cx="213239" cy="196180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38" name="Google Shape;454;p29">
            <a:extLst>
              <a:ext uri="{FF2B5EF4-FFF2-40B4-BE49-F238E27FC236}">
                <a16:creationId xmlns:a16="http://schemas.microsoft.com/office/drawing/2014/main" id="{8E4E2C10-39DE-40DF-93F2-90DF6A315CD6}"/>
              </a:ext>
            </a:extLst>
          </p:cNvPr>
          <p:cNvSpPr/>
          <p:nvPr/>
        </p:nvSpPr>
        <p:spPr>
          <a:xfrm>
            <a:off x="7838485" y="305614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455;p29">
            <a:extLst>
              <a:ext uri="{FF2B5EF4-FFF2-40B4-BE49-F238E27FC236}">
                <a16:creationId xmlns:a16="http://schemas.microsoft.com/office/drawing/2014/main" id="{3D6155C7-B73D-41A8-BAC3-541CF0093069}"/>
              </a:ext>
            </a:extLst>
          </p:cNvPr>
          <p:cNvGrpSpPr/>
          <p:nvPr/>
        </p:nvGrpSpPr>
        <p:grpSpPr>
          <a:xfrm>
            <a:off x="7917652" y="3147374"/>
            <a:ext cx="265543" cy="269920"/>
            <a:chOff x="4151375" y="238125"/>
            <a:chExt cx="2141475" cy="2176775"/>
          </a:xfrm>
        </p:grpSpPr>
        <p:sp>
          <p:nvSpPr>
            <p:cNvPr id="40" name="Google Shape;456;p29">
              <a:extLst>
                <a:ext uri="{FF2B5EF4-FFF2-40B4-BE49-F238E27FC236}">
                  <a16:creationId xmlns:a16="http://schemas.microsoft.com/office/drawing/2014/main" id="{7DC1FA33-8042-4B53-AE50-578BAFE1B08D}"/>
                </a:ext>
              </a:extLst>
            </p:cNvPr>
            <p:cNvSpPr/>
            <p:nvPr/>
          </p:nvSpPr>
          <p:spPr>
            <a:xfrm>
              <a:off x="4151375" y="399250"/>
              <a:ext cx="2141475" cy="2015650"/>
            </a:xfrm>
            <a:custGeom>
              <a:avLst/>
              <a:gdLst/>
              <a:ahLst/>
              <a:cxnLst/>
              <a:rect l="l" t="t" r="r" b="b"/>
              <a:pathLst>
                <a:path w="85659" h="80626" extrusionOk="0">
                  <a:moveTo>
                    <a:pt x="7003" y="0"/>
                  </a:moveTo>
                  <a:cubicBezTo>
                    <a:pt x="3144" y="0"/>
                    <a:pt x="1" y="3123"/>
                    <a:pt x="1" y="7002"/>
                  </a:cubicBezTo>
                  <a:lnTo>
                    <a:pt x="1" y="55620"/>
                  </a:lnTo>
                  <a:cubicBezTo>
                    <a:pt x="1" y="59499"/>
                    <a:pt x="3144" y="62623"/>
                    <a:pt x="7003" y="62623"/>
                  </a:cubicBezTo>
                  <a:lnTo>
                    <a:pt x="31033" y="62623"/>
                  </a:lnTo>
                  <a:lnTo>
                    <a:pt x="31033" y="72012"/>
                  </a:lnTo>
                  <a:lnTo>
                    <a:pt x="27234" y="72012"/>
                  </a:lnTo>
                  <a:cubicBezTo>
                    <a:pt x="24887" y="72072"/>
                    <a:pt x="23017" y="73981"/>
                    <a:pt x="23017" y="76309"/>
                  </a:cubicBezTo>
                  <a:cubicBezTo>
                    <a:pt x="23017" y="78656"/>
                    <a:pt x="24887" y="80566"/>
                    <a:pt x="27234" y="80625"/>
                  </a:cubicBezTo>
                  <a:lnTo>
                    <a:pt x="58426" y="80625"/>
                  </a:lnTo>
                  <a:cubicBezTo>
                    <a:pt x="60773" y="80566"/>
                    <a:pt x="62643" y="78656"/>
                    <a:pt x="62643" y="76309"/>
                  </a:cubicBezTo>
                  <a:cubicBezTo>
                    <a:pt x="62643" y="73981"/>
                    <a:pt x="60773" y="72072"/>
                    <a:pt x="58426" y="72012"/>
                  </a:cubicBezTo>
                  <a:lnTo>
                    <a:pt x="54646" y="72012"/>
                  </a:lnTo>
                  <a:lnTo>
                    <a:pt x="54646" y="62623"/>
                  </a:lnTo>
                  <a:lnTo>
                    <a:pt x="78656" y="62623"/>
                  </a:lnTo>
                  <a:cubicBezTo>
                    <a:pt x="82535" y="62623"/>
                    <a:pt x="85659" y="59499"/>
                    <a:pt x="85659" y="55620"/>
                  </a:cubicBezTo>
                  <a:lnTo>
                    <a:pt x="85659" y="7002"/>
                  </a:lnTo>
                  <a:cubicBezTo>
                    <a:pt x="85659" y="3123"/>
                    <a:pt x="82535" y="0"/>
                    <a:pt x="78656" y="0"/>
                  </a:cubicBezTo>
                  <a:lnTo>
                    <a:pt x="65925" y="0"/>
                  </a:lnTo>
                  <a:lnTo>
                    <a:pt x="65925" y="5749"/>
                  </a:lnTo>
                  <a:lnTo>
                    <a:pt x="78656" y="5749"/>
                  </a:lnTo>
                  <a:cubicBezTo>
                    <a:pt x="79353" y="5749"/>
                    <a:pt x="79930" y="6306"/>
                    <a:pt x="79930" y="7002"/>
                  </a:cubicBezTo>
                  <a:lnTo>
                    <a:pt x="79930" y="55620"/>
                  </a:lnTo>
                  <a:cubicBezTo>
                    <a:pt x="79930" y="56317"/>
                    <a:pt x="79353" y="56893"/>
                    <a:pt x="78656" y="56893"/>
                  </a:cubicBezTo>
                  <a:lnTo>
                    <a:pt x="7003" y="56893"/>
                  </a:lnTo>
                  <a:cubicBezTo>
                    <a:pt x="6307" y="56893"/>
                    <a:pt x="5750" y="56317"/>
                    <a:pt x="5750" y="55620"/>
                  </a:cubicBezTo>
                  <a:lnTo>
                    <a:pt x="5750" y="7002"/>
                  </a:lnTo>
                  <a:cubicBezTo>
                    <a:pt x="5750" y="6306"/>
                    <a:pt x="6307" y="5749"/>
                    <a:pt x="7003" y="5749"/>
                  </a:cubicBezTo>
                  <a:lnTo>
                    <a:pt x="19734" y="5749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57;p29">
              <a:extLst>
                <a:ext uri="{FF2B5EF4-FFF2-40B4-BE49-F238E27FC236}">
                  <a16:creationId xmlns:a16="http://schemas.microsoft.com/office/drawing/2014/main" id="{6B1BB943-7789-4038-A732-DEA8A7269152}"/>
                </a:ext>
              </a:extLst>
            </p:cNvPr>
            <p:cNvSpPr/>
            <p:nvPr/>
          </p:nvSpPr>
          <p:spPr>
            <a:xfrm>
              <a:off x="4788450" y="238125"/>
              <a:ext cx="867350" cy="1403950"/>
            </a:xfrm>
            <a:custGeom>
              <a:avLst/>
              <a:gdLst/>
              <a:ahLst/>
              <a:cxnLst/>
              <a:rect l="l" t="t" r="r" b="b"/>
              <a:pathLst>
                <a:path w="34694" h="56158" extrusionOk="0">
                  <a:moveTo>
                    <a:pt x="28964" y="5749"/>
                  </a:moveTo>
                  <a:lnTo>
                    <a:pt x="28964" y="45873"/>
                  </a:lnTo>
                  <a:lnTo>
                    <a:pt x="5729" y="45873"/>
                  </a:lnTo>
                  <a:lnTo>
                    <a:pt x="5729" y="5749"/>
                  </a:lnTo>
                  <a:close/>
                  <a:moveTo>
                    <a:pt x="17360" y="48060"/>
                  </a:moveTo>
                  <a:cubicBezTo>
                    <a:pt x="18003" y="48060"/>
                    <a:pt x="18661" y="48301"/>
                    <a:pt x="19197" y="48837"/>
                  </a:cubicBezTo>
                  <a:cubicBezTo>
                    <a:pt x="20848" y="50468"/>
                    <a:pt x="19674" y="53293"/>
                    <a:pt x="17347" y="53293"/>
                  </a:cubicBezTo>
                  <a:cubicBezTo>
                    <a:pt x="15895" y="53293"/>
                    <a:pt x="14741" y="52119"/>
                    <a:pt x="14741" y="50687"/>
                  </a:cubicBezTo>
                  <a:cubicBezTo>
                    <a:pt x="14741" y="49101"/>
                    <a:pt x="16020" y="48060"/>
                    <a:pt x="17360" y="48060"/>
                  </a:cubicBezTo>
                  <a:close/>
                  <a:moveTo>
                    <a:pt x="5351" y="0"/>
                  </a:moveTo>
                  <a:cubicBezTo>
                    <a:pt x="2387" y="0"/>
                    <a:pt x="0" y="2407"/>
                    <a:pt x="0" y="5351"/>
                  </a:cubicBezTo>
                  <a:lnTo>
                    <a:pt x="0" y="50806"/>
                  </a:lnTo>
                  <a:cubicBezTo>
                    <a:pt x="0" y="53770"/>
                    <a:pt x="2387" y="56157"/>
                    <a:pt x="5351" y="56157"/>
                  </a:cubicBezTo>
                  <a:lnTo>
                    <a:pt x="29342" y="56157"/>
                  </a:lnTo>
                  <a:cubicBezTo>
                    <a:pt x="32306" y="56157"/>
                    <a:pt x="34693" y="53770"/>
                    <a:pt x="34693" y="50806"/>
                  </a:cubicBezTo>
                  <a:lnTo>
                    <a:pt x="34693" y="5351"/>
                  </a:lnTo>
                  <a:cubicBezTo>
                    <a:pt x="34693" y="2407"/>
                    <a:pt x="32306" y="0"/>
                    <a:pt x="293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556;p29">
            <a:extLst>
              <a:ext uri="{FF2B5EF4-FFF2-40B4-BE49-F238E27FC236}">
                <a16:creationId xmlns:a16="http://schemas.microsoft.com/office/drawing/2014/main" id="{FC38C0D4-11E6-4407-A71E-347D62A3DCC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445584" y="1706905"/>
            <a:ext cx="2326500" cy="3810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solidFill>
                  <a:srgbClr val="0E2A47"/>
                </a:solidFill>
              </a:rPr>
              <a:t>Verif (); </a:t>
            </a:r>
            <a:endParaRPr sz="1100" dirty="0">
              <a:solidFill>
                <a:srgbClr val="0E2A47"/>
              </a:solidFill>
            </a:endParaRPr>
          </a:p>
        </p:txBody>
      </p:sp>
      <p:sp>
        <p:nvSpPr>
          <p:cNvPr id="43" name="Google Shape;556;p29">
            <a:extLst>
              <a:ext uri="{FF2B5EF4-FFF2-40B4-BE49-F238E27FC236}">
                <a16:creationId xmlns:a16="http://schemas.microsoft.com/office/drawing/2014/main" id="{5306B60E-DD3E-4FA3-A058-587979B854E4}"/>
              </a:ext>
            </a:extLst>
          </p:cNvPr>
          <p:cNvSpPr txBox="1">
            <a:spLocks/>
          </p:cNvSpPr>
          <p:nvPr/>
        </p:nvSpPr>
        <p:spPr>
          <a:xfrm>
            <a:off x="5445585" y="2412926"/>
            <a:ext cx="2326500" cy="378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fr-FR" dirty="0" err="1">
                <a:solidFill>
                  <a:srgbClr val="0E2A47"/>
                </a:solidFill>
              </a:rPr>
              <a:t>Ajout_contact</a:t>
            </a:r>
            <a:r>
              <a:rPr lang="fr-FR" dirty="0">
                <a:solidFill>
                  <a:srgbClr val="0E2A47"/>
                </a:solidFill>
              </a:rPr>
              <a:t> ();</a:t>
            </a:r>
          </a:p>
        </p:txBody>
      </p:sp>
      <p:sp>
        <p:nvSpPr>
          <p:cNvPr id="44" name="Google Shape;556;p29">
            <a:extLst>
              <a:ext uri="{FF2B5EF4-FFF2-40B4-BE49-F238E27FC236}">
                <a16:creationId xmlns:a16="http://schemas.microsoft.com/office/drawing/2014/main" id="{D42EB9C3-5A59-4D49-B8F7-9BE94A3F947A}"/>
              </a:ext>
            </a:extLst>
          </p:cNvPr>
          <p:cNvSpPr txBox="1">
            <a:spLocks/>
          </p:cNvSpPr>
          <p:nvPr/>
        </p:nvSpPr>
        <p:spPr>
          <a:xfrm>
            <a:off x="5445584" y="3113655"/>
            <a:ext cx="2326500" cy="383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fr-FR" dirty="0" err="1">
                <a:solidFill>
                  <a:srgbClr val="0E2A47"/>
                </a:solidFill>
              </a:rPr>
              <a:t>Ajout_spam</a:t>
            </a:r>
            <a:r>
              <a:rPr lang="fr-FR" dirty="0">
                <a:solidFill>
                  <a:srgbClr val="0E2A47"/>
                </a:solidFill>
              </a:rPr>
              <a:t> ();</a:t>
            </a:r>
          </a:p>
        </p:txBody>
      </p:sp>
      <p:sp>
        <p:nvSpPr>
          <p:cNvPr id="22" name="Google Shape;666;p34">
            <a:extLst>
              <a:ext uri="{FF2B5EF4-FFF2-40B4-BE49-F238E27FC236}">
                <a16:creationId xmlns:a16="http://schemas.microsoft.com/office/drawing/2014/main" id="{340A5C36-0603-46E3-954A-67183B1591E4}"/>
              </a:ext>
            </a:extLst>
          </p:cNvPr>
          <p:cNvSpPr txBox="1">
            <a:spLocks/>
          </p:cNvSpPr>
          <p:nvPr/>
        </p:nvSpPr>
        <p:spPr>
          <a:xfrm>
            <a:off x="311700" y="80336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fr-FR" dirty="0"/>
              <a:t>Fonctionnement</a:t>
            </a:r>
          </a:p>
        </p:txBody>
      </p:sp>
      <p:cxnSp>
        <p:nvCxnSpPr>
          <p:cNvPr id="23" name="Google Shape;698;p34">
            <a:extLst>
              <a:ext uri="{FF2B5EF4-FFF2-40B4-BE49-F238E27FC236}">
                <a16:creationId xmlns:a16="http://schemas.microsoft.com/office/drawing/2014/main" id="{32B21E6D-B90B-4FF7-B5B9-EC1A19D5D502}"/>
              </a:ext>
            </a:extLst>
          </p:cNvPr>
          <p:cNvCxnSpPr/>
          <p:nvPr/>
        </p:nvCxnSpPr>
        <p:spPr>
          <a:xfrm>
            <a:off x="311700" y="627486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4292855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/>
              <a:t>Conclusion</a:t>
            </a:r>
            <a:endParaRPr sz="3000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1"/>
          </p:nvPr>
        </p:nvSpPr>
        <p:spPr>
          <a:xfrm>
            <a:off x="4895090" y="2344100"/>
            <a:ext cx="352901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379;p27">
            <a:extLst>
              <a:ext uri="{FF2B5EF4-FFF2-40B4-BE49-F238E27FC236}">
                <a16:creationId xmlns:a16="http://schemas.microsoft.com/office/drawing/2014/main" id="{432A57A6-BB3D-401C-8667-57B9EA922970}"/>
              </a:ext>
            </a:extLst>
          </p:cNvPr>
          <p:cNvSpPr/>
          <p:nvPr/>
        </p:nvSpPr>
        <p:spPr>
          <a:xfrm>
            <a:off x="6658900" y="2757586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12" name="Google Shape;378;p27">
            <a:extLst>
              <a:ext uri="{FF2B5EF4-FFF2-40B4-BE49-F238E27FC236}">
                <a16:creationId xmlns:a16="http://schemas.microsoft.com/office/drawing/2014/main" id="{DD34999B-FBFA-4AE7-9541-F6F91CD3D33D}"/>
              </a:ext>
            </a:extLst>
          </p:cNvPr>
          <p:cNvSpPr/>
          <p:nvPr/>
        </p:nvSpPr>
        <p:spPr>
          <a:xfrm rot="6442277">
            <a:off x="5539094" y="3984309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80;p27">
            <a:extLst>
              <a:ext uri="{FF2B5EF4-FFF2-40B4-BE49-F238E27FC236}">
                <a16:creationId xmlns:a16="http://schemas.microsoft.com/office/drawing/2014/main" id="{EF8E273E-E6AE-4DE4-8D4C-D5735FDCE0E6}"/>
              </a:ext>
            </a:extLst>
          </p:cNvPr>
          <p:cNvSpPr/>
          <p:nvPr/>
        </p:nvSpPr>
        <p:spPr>
          <a:xfrm rot="6442277">
            <a:off x="5904413" y="4198496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117;p22">
            <a:extLst>
              <a:ext uri="{FF2B5EF4-FFF2-40B4-BE49-F238E27FC236}">
                <a16:creationId xmlns:a16="http://schemas.microsoft.com/office/drawing/2014/main" id="{BF59D805-14C3-4A6B-A6C4-7D62E217AAF9}"/>
              </a:ext>
            </a:extLst>
          </p:cNvPr>
          <p:cNvSpPr/>
          <p:nvPr/>
        </p:nvSpPr>
        <p:spPr>
          <a:xfrm>
            <a:off x="307806" y="1444787"/>
            <a:ext cx="2782141" cy="2777661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119;p22">
            <a:extLst>
              <a:ext uri="{FF2B5EF4-FFF2-40B4-BE49-F238E27FC236}">
                <a16:creationId xmlns:a16="http://schemas.microsoft.com/office/drawing/2014/main" id="{23BB753E-82DD-454F-A9DC-4EC0D7B31B5E}"/>
              </a:ext>
            </a:extLst>
          </p:cNvPr>
          <p:cNvSpPr/>
          <p:nvPr/>
        </p:nvSpPr>
        <p:spPr>
          <a:xfrm>
            <a:off x="1851177" y="991326"/>
            <a:ext cx="1984705" cy="1959374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7755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666;p34">
            <a:extLst>
              <a:ext uri="{FF2B5EF4-FFF2-40B4-BE49-F238E27FC236}">
                <a16:creationId xmlns:a16="http://schemas.microsoft.com/office/drawing/2014/main" id="{340A5C36-0603-46E3-954A-67183B1591E4}"/>
              </a:ext>
            </a:extLst>
          </p:cNvPr>
          <p:cNvSpPr txBox="1">
            <a:spLocks/>
          </p:cNvSpPr>
          <p:nvPr/>
        </p:nvSpPr>
        <p:spPr>
          <a:xfrm>
            <a:off x="311700" y="472012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fr-FR" dirty="0"/>
              <a:t>Bilan</a:t>
            </a:r>
          </a:p>
        </p:txBody>
      </p:sp>
      <p:cxnSp>
        <p:nvCxnSpPr>
          <p:cNvPr id="23" name="Google Shape;698;p34">
            <a:extLst>
              <a:ext uri="{FF2B5EF4-FFF2-40B4-BE49-F238E27FC236}">
                <a16:creationId xmlns:a16="http://schemas.microsoft.com/office/drawing/2014/main" id="{32B21E6D-B90B-4FF7-B5B9-EC1A19D5D502}"/>
              </a:ext>
            </a:extLst>
          </p:cNvPr>
          <p:cNvCxnSpPr/>
          <p:nvPr/>
        </p:nvCxnSpPr>
        <p:spPr>
          <a:xfrm>
            <a:off x="311700" y="1019162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45" name="Google Shape;1813;p47">
            <a:extLst>
              <a:ext uri="{FF2B5EF4-FFF2-40B4-BE49-F238E27FC236}">
                <a16:creationId xmlns:a16="http://schemas.microsoft.com/office/drawing/2014/main" id="{2B0EF463-FFB1-4786-903C-44A2E393A0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5650639"/>
              </p:ext>
            </p:extLst>
          </p:nvPr>
        </p:nvGraphicFramePr>
        <p:xfrm>
          <a:off x="2122859" y="2137946"/>
          <a:ext cx="4819650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841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06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bg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Objectif</a:t>
                      </a:r>
                      <a:endParaRPr b="1" dirty="0">
                        <a:solidFill>
                          <a:schemeClr val="bg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b="1" dirty="0">
                          <a:solidFill>
                            <a:schemeClr val="bg1"/>
                          </a:solidFill>
                          <a:latin typeface="Roboto Condensed" panose="02000000000000000000" pitchFamily="2" charset="0"/>
                          <a:ea typeface="Roboto Condensed" panose="02000000000000000000" pitchFamily="2" charset="0"/>
                        </a:rPr>
                        <a:t>Résultat</a:t>
                      </a:r>
                      <a:endParaRPr b="1" dirty="0">
                        <a:solidFill>
                          <a:schemeClr val="bg1"/>
                        </a:solidFill>
                        <a:latin typeface="Roboto Condensed" panose="02000000000000000000" pitchFamily="2" charset="0"/>
                        <a:ea typeface="Roboto Condensed" panose="02000000000000000000" pitchFamily="2" charset="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bg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Vérifier l’identité du visiteur</a:t>
                      </a:r>
                      <a:endParaRPr dirty="0">
                        <a:solidFill>
                          <a:schemeClr val="bg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bg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Système de contact récurrent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bg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Envoie du mail après vérification</a:t>
                      </a:r>
                    </a:p>
                  </a:txBody>
                  <a:tcPr marL="91425" marR="91425" marT="91425" marB="91425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6" name="Google Shape;1825;p47">
            <a:extLst>
              <a:ext uri="{FF2B5EF4-FFF2-40B4-BE49-F238E27FC236}">
                <a16:creationId xmlns:a16="http://schemas.microsoft.com/office/drawing/2014/main" id="{A6C6ADA6-F2BE-46E3-9CAE-ABE2B26856F0}"/>
              </a:ext>
            </a:extLst>
          </p:cNvPr>
          <p:cNvSpPr/>
          <p:nvPr/>
        </p:nvSpPr>
        <p:spPr>
          <a:xfrm>
            <a:off x="6364251" y="2648530"/>
            <a:ext cx="235260" cy="173565"/>
          </a:xfrm>
          <a:custGeom>
            <a:avLst/>
            <a:gdLst/>
            <a:ahLst/>
            <a:cxnLst/>
            <a:rect l="l" t="t" r="r" b="b"/>
            <a:pathLst>
              <a:path w="14151" h="10440" extrusionOk="0">
                <a:moveTo>
                  <a:pt x="11972" y="1"/>
                </a:moveTo>
                <a:lnTo>
                  <a:pt x="5563" y="6410"/>
                </a:lnTo>
                <a:cubicBezTo>
                  <a:pt x="5477" y="6497"/>
                  <a:pt x="5364" y="6540"/>
                  <a:pt x="5251" y="6540"/>
                </a:cubicBezTo>
                <a:cubicBezTo>
                  <a:pt x="5138" y="6540"/>
                  <a:pt x="5026" y="6497"/>
                  <a:pt x="4939" y="6410"/>
                </a:cubicBezTo>
                <a:lnTo>
                  <a:pt x="2178" y="3649"/>
                </a:lnTo>
                <a:lnTo>
                  <a:pt x="0" y="5827"/>
                </a:lnTo>
                <a:lnTo>
                  <a:pt x="4162" y="9989"/>
                </a:lnTo>
                <a:cubicBezTo>
                  <a:pt x="4453" y="10280"/>
                  <a:pt x="4842" y="10440"/>
                  <a:pt x="5251" y="10440"/>
                </a:cubicBezTo>
                <a:cubicBezTo>
                  <a:pt x="5660" y="10440"/>
                  <a:pt x="6056" y="10280"/>
                  <a:pt x="6340" y="9989"/>
                </a:cubicBezTo>
                <a:lnTo>
                  <a:pt x="14150" y="2179"/>
                </a:lnTo>
                <a:lnTo>
                  <a:pt x="119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7" name="Google Shape;1827;p47">
            <a:extLst>
              <a:ext uri="{FF2B5EF4-FFF2-40B4-BE49-F238E27FC236}">
                <a16:creationId xmlns:a16="http://schemas.microsoft.com/office/drawing/2014/main" id="{F0585920-4155-4606-87A3-45C491A0ADAD}"/>
              </a:ext>
            </a:extLst>
          </p:cNvPr>
          <p:cNvSpPr/>
          <p:nvPr/>
        </p:nvSpPr>
        <p:spPr>
          <a:xfrm>
            <a:off x="6364251" y="3055350"/>
            <a:ext cx="235260" cy="173565"/>
          </a:xfrm>
          <a:custGeom>
            <a:avLst/>
            <a:gdLst/>
            <a:ahLst/>
            <a:cxnLst/>
            <a:rect l="l" t="t" r="r" b="b"/>
            <a:pathLst>
              <a:path w="14151" h="10440" extrusionOk="0">
                <a:moveTo>
                  <a:pt x="11972" y="1"/>
                </a:moveTo>
                <a:lnTo>
                  <a:pt x="5563" y="6410"/>
                </a:lnTo>
                <a:cubicBezTo>
                  <a:pt x="5477" y="6497"/>
                  <a:pt x="5364" y="6540"/>
                  <a:pt x="5251" y="6540"/>
                </a:cubicBezTo>
                <a:cubicBezTo>
                  <a:pt x="5138" y="6540"/>
                  <a:pt x="5026" y="6497"/>
                  <a:pt x="4939" y="6410"/>
                </a:cubicBezTo>
                <a:lnTo>
                  <a:pt x="2178" y="3649"/>
                </a:lnTo>
                <a:lnTo>
                  <a:pt x="0" y="5827"/>
                </a:lnTo>
                <a:lnTo>
                  <a:pt x="4162" y="9989"/>
                </a:lnTo>
                <a:cubicBezTo>
                  <a:pt x="4453" y="10280"/>
                  <a:pt x="4842" y="10440"/>
                  <a:pt x="5251" y="10440"/>
                </a:cubicBezTo>
                <a:cubicBezTo>
                  <a:pt x="5660" y="10440"/>
                  <a:pt x="6056" y="10280"/>
                  <a:pt x="6340" y="9989"/>
                </a:cubicBezTo>
                <a:lnTo>
                  <a:pt x="14150" y="2179"/>
                </a:lnTo>
                <a:lnTo>
                  <a:pt x="119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48" name="Google Shape;1828;p47">
            <a:extLst>
              <a:ext uri="{FF2B5EF4-FFF2-40B4-BE49-F238E27FC236}">
                <a16:creationId xmlns:a16="http://schemas.microsoft.com/office/drawing/2014/main" id="{12341363-90B4-456D-B679-DC5EE389523A}"/>
              </a:ext>
            </a:extLst>
          </p:cNvPr>
          <p:cNvSpPr/>
          <p:nvPr/>
        </p:nvSpPr>
        <p:spPr>
          <a:xfrm>
            <a:off x="6364251" y="3448125"/>
            <a:ext cx="235260" cy="173565"/>
          </a:xfrm>
          <a:custGeom>
            <a:avLst/>
            <a:gdLst/>
            <a:ahLst/>
            <a:cxnLst/>
            <a:rect l="l" t="t" r="r" b="b"/>
            <a:pathLst>
              <a:path w="14151" h="10440" extrusionOk="0">
                <a:moveTo>
                  <a:pt x="11972" y="1"/>
                </a:moveTo>
                <a:lnTo>
                  <a:pt x="5563" y="6410"/>
                </a:lnTo>
                <a:cubicBezTo>
                  <a:pt x="5477" y="6497"/>
                  <a:pt x="5364" y="6540"/>
                  <a:pt x="5251" y="6540"/>
                </a:cubicBezTo>
                <a:cubicBezTo>
                  <a:pt x="5138" y="6540"/>
                  <a:pt x="5026" y="6497"/>
                  <a:pt x="4939" y="6410"/>
                </a:cubicBezTo>
                <a:lnTo>
                  <a:pt x="2178" y="3649"/>
                </a:lnTo>
                <a:lnTo>
                  <a:pt x="0" y="5827"/>
                </a:lnTo>
                <a:lnTo>
                  <a:pt x="4162" y="9989"/>
                </a:lnTo>
                <a:cubicBezTo>
                  <a:pt x="4453" y="10280"/>
                  <a:pt x="4842" y="10440"/>
                  <a:pt x="5251" y="10440"/>
                </a:cubicBezTo>
                <a:cubicBezTo>
                  <a:pt x="5660" y="10440"/>
                  <a:pt x="6056" y="10280"/>
                  <a:pt x="6340" y="9989"/>
                </a:cubicBezTo>
                <a:lnTo>
                  <a:pt x="14150" y="2179"/>
                </a:lnTo>
                <a:lnTo>
                  <a:pt x="119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52" name="Google Shape;379;p27">
            <a:extLst>
              <a:ext uri="{FF2B5EF4-FFF2-40B4-BE49-F238E27FC236}">
                <a16:creationId xmlns:a16="http://schemas.microsoft.com/office/drawing/2014/main" id="{79E3CC2F-FAB7-4F1D-AD18-AC880AE86702}"/>
              </a:ext>
            </a:extLst>
          </p:cNvPr>
          <p:cNvSpPr/>
          <p:nvPr/>
        </p:nvSpPr>
        <p:spPr>
          <a:xfrm>
            <a:off x="7400827" y="3962272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53" name="Google Shape;378;p27">
            <a:extLst>
              <a:ext uri="{FF2B5EF4-FFF2-40B4-BE49-F238E27FC236}">
                <a16:creationId xmlns:a16="http://schemas.microsoft.com/office/drawing/2014/main" id="{46EBA9DA-7366-4814-AB15-CCA05306587E}"/>
              </a:ext>
            </a:extLst>
          </p:cNvPr>
          <p:cNvSpPr/>
          <p:nvPr/>
        </p:nvSpPr>
        <p:spPr>
          <a:xfrm rot="6442277">
            <a:off x="5519021" y="4296366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380;p27">
            <a:extLst>
              <a:ext uri="{FF2B5EF4-FFF2-40B4-BE49-F238E27FC236}">
                <a16:creationId xmlns:a16="http://schemas.microsoft.com/office/drawing/2014/main" id="{8F8E5C64-5C30-4990-A1DF-43B4D8CE9CE1}"/>
              </a:ext>
            </a:extLst>
          </p:cNvPr>
          <p:cNvSpPr/>
          <p:nvPr/>
        </p:nvSpPr>
        <p:spPr>
          <a:xfrm rot="6442277">
            <a:off x="5884340" y="4510553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17;p22">
            <a:extLst>
              <a:ext uri="{FF2B5EF4-FFF2-40B4-BE49-F238E27FC236}">
                <a16:creationId xmlns:a16="http://schemas.microsoft.com/office/drawing/2014/main" id="{6C392494-4CE8-4241-837C-A7A78799223F}"/>
              </a:ext>
            </a:extLst>
          </p:cNvPr>
          <p:cNvSpPr/>
          <p:nvPr/>
        </p:nvSpPr>
        <p:spPr>
          <a:xfrm>
            <a:off x="-353961" y="3448125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119;p22">
            <a:extLst>
              <a:ext uri="{FF2B5EF4-FFF2-40B4-BE49-F238E27FC236}">
                <a16:creationId xmlns:a16="http://schemas.microsoft.com/office/drawing/2014/main" id="{E5764787-B987-47C1-B427-72917F25D0D2}"/>
              </a:ext>
            </a:extLst>
          </p:cNvPr>
          <p:cNvSpPr/>
          <p:nvPr/>
        </p:nvSpPr>
        <p:spPr>
          <a:xfrm>
            <a:off x="628215" y="4671488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927638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MAJOR REQUIREMENTS</a:t>
            </a:r>
            <a:endParaRPr dirty="0"/>
          </a:p>
        </p:txBody>
      </p:sp>
      <p:sp>
        <p:nvSpPr>
          <p:cNvPr id="564" name="Google Shape;564;p30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900" dirty="0"/>
              <a:t>Une meilleur utilisation des sessions voire les cookies</a:t>
            </a:r>
            <a:endParaRPr sz="900" dirty="0"/>
          </a:p>
        </p:txBody>
      </p:sp>
      <p:sp>
        <p:nvSpPr>
          <p:cNvPr id="565" name="Google Shape;565;p30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/>
          </a:p>
        </p:txBody>
      </p:sp>
      <p:sp>
        <p:nvSpPr>
          <p:cNvPr id="566" name="Google Shape;566;p30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Amélioration du code</a:t>
            </a:r>
            <a:endParaRPr dirty="0"/>
          </a:p>
        </p:txBody>
      </p:sp>
      <p:sp>
        <p:nvSpPr>
          <p:cNvPr id="567" name="Google Shape;567;p30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900" dirty="0"/>
              <a:t>Amélioration des SESSION</a:t>
            </a:r>
            <a:endParaRPr sz="900" dirty="0"/>
          </a:p>
        </p:txBody>
      </p:sp>
      <p:sp>
        <p:nvSpPr>
          <p:cNvPr id="568" name="Google Shape;568;p30"/>
          <p:cNvSpPr txBox="1">
            <a:spLocks noGrp="1"/>
          </p:cNvSpPr>
          <p:nvPr>
            <p:ph type="ctrTitle" idx="4"/>
          </p:nvPr>
        </p:nvSpPr>
        <p:spPr>
          <a:xfrm>
            <a:off x="5472556" y="36398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/>
              <a:t>Connection à de grosses base de donées externe</a:t>
            </a:r>
            <a:endParaRPr sz="9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 dirty="0"/>
              <a:t>Passage à PHP8</a:t>
            </a:r>
            <a:endParaRPr sz="900" dirty="0"/>
          </a:p>
        </p:txBody>
      </p:sp>
      <p:sp>
        <p:nvSpPr>
          <p:cNvPr id="570" name="Google Shape;570;p30"/>
          <p:cNvSpPr/>
          <p:nvPr/>
        </p:nvSpPr>
        <p:spPr>
          <a:xfrm>
            <a:off x="1916500" y="3140312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0"/>
          <p:cNvSpPr/>
          <p:nvPr/>
        </p:nvSpPr>
        <p:spPr>
          <a:xfrm>
            <a:off x="2118344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0"/>
          <p:cNvSpPr/>
          <p:nvPr/>
        </p:nvSpPr>
        <p:spPr>
          <a:xfrm>
            <a:off x="2613395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0"/>
          <p:cNvSpPr/>
          <p:nvPr/>
        </p:nvSpPr>
        <p:spPr>
          <a:xfrm>
            <a:off x="2268942" y="2012352"/>
            <a:ext cx="727410" cy="641042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0"/>
          <p:cNvSpPr/>
          <p:nvPr/>
        </p:nvSpPr>
        <p:spPr>
          <a:xfrm>
            <a:off x="2177636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0"/>
          <p:cNvSpPr/>
          <p:nvPr/>
        </p:nvSpPr>
        <p:spPr>
          <a:xfrm>
            <a:off x="4057680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0"/>
          <p:cNvSpPr/>
          <p:nvPr/>
        </p:nvSpPr>
        <p:spPr>
          <a:xfrm>
            <a:off x="3855009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0"/>
          <p:cNvSpPr/>
          <p:nvPr/>
        </p:nvSpPr>
        <p:spPr>
          <a:xfrm>
            <a:off x="4551923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0"/>
          <p:cNvSpPr/>
          <p:nvPr/>
        </p:nvSpPr>
        <p:spPr>
          <a:xfrm>
            <a:off x="4207470" y="2012389"/>
            <a:ext cx="727410" cy="641005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0"/>
          <p:cNvSpPr/>
          <p:nvPr/>
        </p:nvSpPr>
        <p:spPr>
          <a:xfrm>
            <a:off x="4116163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29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2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59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0"/>
          <p:cNvSpPr/>
          <p:nvPr/>
        </p:nvSpPr>
        <p:spPr>
          <a:xfrm>
            <a:off x="5793536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0"/>
          <p:cNvSpPr/>
          <p:nvPr/>
        </p:nvSpPr>
        <p:spPr>
          <a:xfrm>
            <a:off x="5990605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0"/>
          <p:cNvSpPr/>
          <p:nvPr/>
        </p:nvSpPr>
        <p:spPr>
          <a:xfrm>
            <a:off x="6490450" y="2264371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0"/>
          <p:cNvSpPr/>
          <p:nvPr/>
        </p:nvSpPr>
        <p:spPr>
          <a:xfrm>
            <a:off x="6147595" y="2012389"/>
            <a:ext cx="725812" cy="641005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0"/>
          <p:cNvSpPr/>
          <p:nvPr/>
        </p:nvSpPr>
        <p:spPr>
          <a:xfrm>
            <a:off x="6056289" y="1992067"/>
            <a:ext cx="794695" cy="682102"/>
          </a:xfrm>
          <a:custGeom>
            <a:avLst/>
            <a:gdLst/>
            <a:ahLst/>
            <a:cxnLst/>
            <a:rect l="l" t="t" r="r" b="b"/>
            <a:pathLst>
              <a:path w="42271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2981" y="2193"/>
                  <a:pt x="40140" y="9266"/>
                  <a:pt x="40140" y="18129"/>
                </a:cubicBezTo>
                <a:cubicBezTo>
                  <a:pt x="40140" y="27767"/>
                  <a:pt x="32244" y="34162"/>
                  <a:pt x="24024" y="34162"/>
                </a:cubicBezTo>
                <a:cubicBezTo>
                  <a:pt x="20106" y="34162"/>
                  <a:pt x="16114" y="32709"/>
                  <a:pt x="12869" y="29463"/>
                </a:cubicBezTo>
                <a:cubicBezTo>
                  <a:pt x="2837" y="19347"/>
                  <a:pt x="9936" y="2192"/>
                  <a:pt x="24098" y="2192"/>
                </a:cubicBezTo>
                <a:close/>
                <a:moveTo>
                  <a:pt x="24021" y="1"/>
                </a:moveTo>
                <a:cubicBezTo>
                  <a:pt x="19568" y="1"/>
                  <a:pt x="15028" y="1653"/>
                  <a:pt x="11335" y="5346"/>
                </a:cubicBezTo>
                <a:cubicBezTo>
                  <a:pt x="0" y="16765"/>
                  <a:pt x="8011" y="36281"/>
                  <a:pt x="24203" y="36281"/>
                </a:cubicBezTo>
                <a:cubicBezTo>
                  <a:pt x="34174" y="36281"/>
                  <a:pt x="42270" y="28100"/>
                  <a:pt x="42270" y="18129"/>
                </a:cubicBezTo>
                <a:cubicBezTo>
                  <a:pt x="42270" y="7231"/>
                  <a:pt x="33336" y="1"/>
                  <a:pt x="240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5" name="Google Shape;585;p30"/>
          <p:cNvGrpSpPr/>
          <p:nvPr/>
        </p:nvGrpSpPr>
        <p:grpSpPr>
          <a:xfrm>
            <a:off x="2485018" y="2203442"/>
            <a:ext cx="295272" cy="295272"/>
            <a:chOff x="1190625" y="238125"/>
            <a:chExt cx="5226050" cy="5226050"/>
          </a:xfrm>
        </p:grpSpPr>
        <p:sp>
          <p:nvSpPr>
            <p:cNvPr id="586" name="Google Shape;586;p30"/>
            <p:cNvSpPr/>
            <p:nvPr/>
          </p:nvSpPr>
          <p:spPr>
            <a:xfrm>
              <a:off x="1190625" y="1515525"/>
              <a:ext cx="1645000" cy="2151125"/>
            </a:xfrm>
            <a:custGeom>
              <a:avLst/>
              <a:gdLst/>
              <a:ahLst/>
              <a:cxnLst/>
              <a:rect l="l" t="t" r="r" b="b"/>
              <a:pathLst>
                <a:path w="65800" h="86045" extrusionOk="0">
                  <a:moveTo>
                    <a:pt x="15900" y="1"/>
                  </a:moveTo>
                  <a:cubicBezTo>
                    <a:pt x="15179" y="1"/>
                    <a:pt x="14457" y="360"/>
                    <a:pt x="14044" y="1081"/>
                  </a:cubicBezTo>
                  <a:cubicBezTo>
                    <a:pt x="5120" y="16475"/>
                    <a:pt x="0" y="34358"/>
                    <a:pt x="0" y="53434"/>
                  </a:cubicBezTo>
                  <a:cubicBezTo>
                    <a:pt x="0" y="64269"/>
                    <a:pt x="1648" y="74718"/>
                    <a:pt x="4716" y="84536"/>
                  </a:cubicBezTo>
                  <a:cubicBezTo>
                    <a:pt x="4997" y="85431"/>
                    <a:pt x="5821" y="86044"/>
                    <a:pt x="6750" y="86044"/>
                  </a:cubicBezTo>
                  <a:lnTo>
                    <a:pt x="63117" y="86044"/>
                  </a:lnTo>
                  <a:cubicBezTo>
                    <a:pt x="64766" y="86044"/>
                    <a:pt x="65800" y="84256"/>
                    <a:pt x="64976" y="82836"/>
                  </a:cubicBezTo>
                  <a:lnTo>
                    <a:pt x="17743" y="1064"/>
                  </a:lnTo>
                  <a:cubicBezTo>
                    <a:pt x="17332" y="356"/>
                    <a:pt x="16617" y="1"/>
                    <a:pt x="159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1865625" y="238125"/>
              <a:ext cx="2005325" cy="2148975"/>
            </a:xfrm>
            <a:custGeom>
              <a:avLst/>
              <a:gdLst/>
              <a:ahLst/>
              <a:cxnLst/>
              <a:rect l="l" t="t" r="r" b="b"/>
              <a:pathLst>
                <a:path w="80213" h="85959" extrusionOk="0">
                  <a:moveTo>
                    <a:pt x="77530" y="0"/>
                  </a:moveTo>
                  <a:cubicBezTo>
                    <a:pt x="47163" y="0"/>
                    <a:pt x="19847" y="12939"/>
                    <a:pt x="754" y="33610"/>
                  </a:cubicBezTo>
                  <a:cubicBezTo>
                    <a:pt x="105" y="34294"/>
                    <a:pt x="0" y="35311"/>
                    <a:pt x="456" y="36135"/>
                  </a:cubicBezTo>
                  <a:lnTo>
                    <a:pt x="28614" y="84893"/>
                  </a:lnTo>
                  <a:cubicBezTo>
                    <a:pt x="29026" y="85603"/>
                    <a:pt x="29749" y="85958"/>
                    <a:pt x="30472" y="85958"/>
                  </a:cubicBezTo>
                  <a:cubicBezTo>
                    <a:pt x="31195" y="85958"/>
                    <a:pt x="31918" y="85603"/>
                    <a:pt x="32330" y="84893"/>
                  </a:cubicBezTo>
                  <a:lnTo>
                    <a:pt x="79406" y="3208"/>
                  </a:lnTo>
                  <a:cubicBezTo>
                    <a:pt x="80212" y="1788"/>
                    <a:pt x="79195" y="0"/>
                    <a:pt x="77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4772975" y="2037400"/>
              <a:ext cx="1643700" cy="2149150"/>
            </a:xfrm>
            <a:custGeom>
              <a:avLst/>
              <a:gdLst/>
              <a:ahLst/>
              <a:cxnLst/>
              <a:rect l="l" t="t" r="r" b="b"/>
              <a:pathLst>
                <a:path w="65748" h="85966" extrusionOk="0">
                  <a:moveTo>
                    <a:pt x="2683" y="0"/>
                  </a:moveTo>
                  <a:cubicBezTo>
                    <a:pt x="1035" y="0"/>
                    <a:pt x="0" y="1789"/>
                    <a:pt x="824" y="3209"/>
                  </a:cubicBezTo>
                  <a:lnTo>
                    <a:pt x="48022" y="84893"/>
                  </a:lnTo>
                  <a:cubicBezTo>
                    <a:pt x="48433" y="85610"/>
                    <a:pt x="49149" y="85965"/>
                    <a:pt x="49865" y="85965"/>
                  </a:cubicBezTo>
                  <a:cubicBezTo>
                    <a:pt x="50586" y="85965"/>
                    <a:pt x="51308" y="85606"/>
                    <a:pt x="51721" y="84893"/>
                  </a:cubicBezTo>
                  <a:cubicBezTo>
                    <a:pt x="60646" y="69500"/>
                    <a:pt x="65748" y="51617"/>
                    <a:pt x="65748" y="32559"/>
                  </a:cubicBezTo>
                  <a:cubicBezTo>
                    <a:pt x="65748" y="21741"/>
                    <a:pt x="64117" y="11327"/>
                    <a:pt x="61066" y="1508"/>
                  </a:cubicBezTo>
                  <a:cubicBezTo>
                    <a:pt x="60786" y="614"/>
                    <a:pt x="59962" y="0"/>
                    <a:pt x="59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3595225" y="300300"/>
              <a:ext cx="2493600" cy="1326850"/>
            </a:xfrm>
            <a:custGeom>
              <a:avLst/>
              <a:gdLst/>
              <a:ahLst/>
              <a:cxnLst/>
              <a:rect l="l" t="t" r="r" b="b"/>
              <a:pathLst>
                <a:path w="99744" h="53074" extrusionOk="0">
                  <a:moveTo>
                    <a:pt x="30831" y="0"/>
                  </a:moveTo>
                  <a:cubicBezTo>
                    <a:pt x="30083" y="0"/>
                    <a:pt x="29374" y="393"/>
                    <a:pt x="28999" y="1072"/>
                  </a:cubicBezTo>
                  <a:lnTo>
                    <a:pt x="807" y="49865"/>
                  </a:lnTo>
                  <a:cubicBezTo>
                    <a:pt x="0" y="51303"/>
                    <a:pt x="1017" y="53074"/>
                    <a:pt x="2665" y="53074"/>
                  </a:cubicBezTo>
                  <a:lnTo>
                    <a:pt x="97078" y="53056"/>
                  </a:lnTo>
                  <a:cubicBezTo>
                    <a:pt x="98709" y="53056"/>
                    <a:pt x="99743" y="51286"/>
                    <a:pt x="98919" y="49865"/>
                  </a:cubicBezTo>
                  <a:cubicBezTo>
                    <a:pt x="84542" y="24952"/>
                    <a:pt x="60190" y="6525"/>
                    <a:pt x="31313" y="55"/>
                  </a:cubicBezTo>
                  <a:cubicBezTo>
                    <a:pt x="31153" y="18"/>
                    <a:pt x="30991" y="0"/>
                    <a:pt x="308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1519350" y="4075125"/>
              <a:ext cx="2490100" cy="1326425"/>
            </a:xfrm>
            <a:custGeom>
              <a:avLst/>
              <a:gdLst/>
              <a:ahLst/>
              <a:cxnLst/>
              <a:rect l="l" t="t" r="r" b="b"/>
              <a:pathLst>
                <a:path w="99604" h="53057" extrusionOk="0">
                  <a:moveTo>
                    <a:pt x="96921" y="1"/>
                  </a:moveTo>
                  <a:lnTo>
                    <a:pt x="2683" y="88"/>
                  </a:lnTo>
                  <a:cubicBezTo>
                    <a:pt x="1052" y="106"/>
                    <a:pt x="0" y="1877"/>
                    <a:pt x="825" y="3297"/>
                  </a:cubicBezTo>
                  <a:cubicBezTo>
                    <a:pt x="15201" y="28141"/>
                    <a:pt x="39484" y="46515"/>
                    <a:pt x="68290" y="53002"/>
                  </a:cubicBezTo>
                  <a:cubicBezTo>
                    <a:pt x="68451" y="53039"/>
                    <a:pt x="68613" y="53057"/>
                    <a:pt x="68773" y="53057"/>
                  </a:cubicBezTo>
                  <a:cubicBezTo>
                    <a:pt x="69521" y="53057"/>
                    <a:pt x="70232" y="52664"/>
                    <a:pt x="70622" y="51985"/>
                  </a:cubicBezTo>
                  <a:lnTo>
                    <a:pt x="98779" y="3209"/>
                  </a:lnTo>
                  <a:cubicBezTo>
                    <a:pt x="99603" y="1789"/>
                    <a:pt x="98569" y="1"/>
                    <a:pt x="96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3733275" y="3314750"/>
              <a:ext cx="2008825" cy="2149425"/>
            </a:xfrm>
            <a:custGeom>
              <a:avLst/>
              <a:gdLst/>
              <a:ahLst/>
              <a:cxnLst/>
              <a:rect l="l" t="t" r="r" b="b"/>
              <a:pathLst>
                <a:path w="80353" h="85977" extrusionOk="0">
                  <a:moveTo>
                    <a:pt x="49872" y="1"/>
                  </a:moveTo>
                  <a:cubicBezTo>
                    <a:pt x="49154" y="1"/>
                    <a:pt x="48435" y="356"/>
                    <a:pt x="48023" y="1066"/>
                  </a:cubicBezTo>
                  <a:lnTo>
                    <a:pt x="825" y="82768"/>
                  </a:lnTo>
                  <a:cubicBezTo>
                    <a:pt x="1" y="84188"/>
                    <a:pt x="1035" y="85977"/>
                    <a:pt x="2666" y="85977"/>
                  </a:cubicBezTo>
                  <a:lnTo>
                    <a:pt x="2824" y="85977"/>
                  </a:lnTo>
                  <a:cubicBezTo>
                    <a:pt x="33173" y="85977"/>
                    <a:pt x="60506" y="73037"/>
                    <a:pt x="79599" y="52367"/>
                  </a:cubicBezTo>
                  <a:cubicBezTo>
                    <a:pt x="80248" y="51683"/>
                    <a:pt x="80353" y="50666"/>
                    <a:pt x="79897" y="49842"/>
                  </a:cubicBezTo>
                  <a:lnTo>
                    <a:pt x="51722" y="1066"/>
                  </a:lnTo>
                  <a:cubicBezTo>
                    <a:pt x="51310" y="356"/>
                    <a:pt x="50591" y="1"/>
                    <a:pt x="49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Google Shape;592;p30"/>
          <p:cNvGrpSpPr/>
          <p:nvPr/>
        </p:nvGrpSpPr>
        <p:grpSpPr>
          <a:xfrm>
            <a:off x="4409906" y="2192159"/>
            <a:ext cx="317750" cy="317849"/>
            <a:chOff x="1191425" y="238125"/>
            <a:chExt cx="5217575" cy="5219200"/>
          </a:xfrm>
        </p:grpSpPr>
        <p:sp>
          <p:nvSpPr>
            <p:cNvPr id="593" name="Google Shape;593;p30"/>
            <p:cNvSpPr/>
            <p:nvPr/>
          </p:nvSpPr>
          <p:spPr>
            <a:xfrm>
              <a:off x="1191425" y="3001025"/>
              <a:ext cx="2474250" cy="2456300"/>
            </a:xfrm>
            <a:custGeom>
              <a:avLst/>
              <a:gdLst/>
              <a:ahLst/>
              <a:cxnLst/>
              <a:rect l="l" t="t" r="r" b="b"/>
              <a:pathLst>
                <a:path w="98970" h="98252" extrusionOk="0">
                  <a:moveTo>
                    <a:pt x="1" y="0"/>
                  </a:moveTo>
                  <a:cubicBezTo>
                    <a:pt x="1469" y="25607"/>
                    <a:pt x="12168" y="49484"/>
                    <a:pt x="30435" y="67784"/>
                  </a:cubicBezTo>
                  <a:cubicBezTo>
                    <a:pt x="48898" y="86247"/>
                    <a:pt x="73069" y="96946"/>
                    <a:pt x="98969" y="98251"/>
                  </a:cubicBezTo>
                  <a:lnTo>
                    <a:pt x="98969" y="55030"/>
                  </a:lnTo>
                  <a:cubicBezTo>
                    <a:pt x="69644" y="52485"/>
                    <a:pt x="46158" y="29228"/>
                    <a:pt x="432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3972275" y="3001025"/>
              <a:ext cx="2436725" cy="2453850"/>
            </a:xfrm>
            <a:custGeom>
              <a:avLst/>
              <a:gdLst/>
              <a:ahLst/>
              <a:cxnLst/>
              <a:rect l="l" t="t" r="r" b="b"/>
              <a:pathLst>
                <a:path w="97469" h="98154" extrusionOk="0">
                  <a:moveTo>
                    <a:pt x="54215" y="0"/>
                  </a:moveTo>
                  <a:cubicBezTo>
                    <a:pt x="51344" y="28706"/>
                    <a:pt x="28608" y="51670"/>
                    <a:pt x="0" y="54867"/>
                  </a:cubicBezTo>
                  <a:lnTo>
                    <a:pt x="0" y="98153"/>
                  </a:lnTo>
                  <a:cubicBezTo>
                    <a:pt x="25313" y="96522"/>
                    <a:pt x="48898" y="85888"/>
                    <a:pt x="67034" y="67784"/>
                  </a:cubicBezTo>
                  <a:cubicBezTo>
                    <a:pt x="85301" y="49484"/>
                    <a:pt x="96001" y="25607"/>
                    <a:pt x="974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1191425" y="238125"/>
              <a:ext cx="2474250" cy="2456300"/>
            </a:xfrm>
            <a:custGeom>
              <a:avLst/>
              <a:gdLst/>
              <a:ahLst/>
              <a:cxnLst/>
              <a:rect l="l" t="t" r="r" b="b"/>
              <a:pathLst>
                <a:path w="98970" h="98252" extrusionOk="0">
                  <a:moveTo>
                    <a:pt x="98969" y="0"/>
                  </a:moveTo>
                  <a:cubicBezTo>
                    <a:pt x="73069" y="1305"/>
                    <a:pt x="48898" y="12004"/>
                    <a:pt x="30435" y="30467"/>
                  </a:cubicBezTo>
                  <a:cubicBezTo>
                    <a:pt x="12168" y="48767"/>
                    <a:pt x="1469" y="72644"/>
                    <a:pt x="1" y="98251"/>
                  </a:cubicBezTo>
                  <a:lnTo>
                    <a:pt x="43255" y="98251"/>
                  </a:lnTo>
                  <a:cubicBezTo>
                    <a:pt x="46158" y="69024"/>
                    <a:pt x="69644" y="45766"/>
                    <a:pt x="98969" y="43221"/>
                  </a:cubicBezTo>
                  <a:lnTo>
                    <a:pt x="989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3972275" y="240550"/>
              <a:ext cx="2436725" cy="2453875"/>
            </a:xfrm>
            <a:custGeom>
              <a:avLst/>
              <a:gdLst/>
              <a:ahLst/>
              <a:cxnLst/>
              <a:rect l="l" t="t" r="r" b="b"/>
              <a:pathLst>
                <a:path w="97469" h="98155" extrusionOk="0">
                  <a:moveTo>
                    <a:pt x="0" y="1"/>
                  </a:moveTo>
                  <a:lnTo>
                    <a:pt x="0" y="43287"/>
                  </a:lnTo>
                  <a:cubicBezTo>
                    <a:pt x="28608" y="46484"/>
                    <a:pt x="51344" y="69449"/>
                    <a:pt x="54215" y="98154"/>
                  </a:cubicBezTo>
                  <a:lnTo>
                    <a:pt x="97469" y="98154"/>
                  </a:lnTo>
                  <a:cubicBezTo>
                    <a:pt x="96001" y="72547"/>
                    <a:pt x="85301" y="48670"/>
                    <a:pt x="67034" y="30370"/>
                  </a:cubicBezTo>
                  <a:cubicBezTo>
                    <a:pt x="48898" y="12266"/>
                    <a:pt x="25313" y="163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3054850" y="2520700"/>
              <a:ext cx="680950" cy="715200"/>
            </a:xfrm>
            <a:custGeom>
              <a:avLst/>
              <a:gdLst/>
              <a:ahLst/>
              <a:cxnLst/>
              <a:rect l="l" t="t" r="r" b="b"/>
              <a:pathLst>
                <a:path w="27238" h="28608" extrusionOk="0">
                  <a:moveTo>
                    <a:pt x="0" y="0"/>
                  </a:moveTo>
                  <a:lnTo>
                    <a:pt x="0" y="6948"/>
                  </a:lnTo>
                  <a:lnTo>
                    <a:pt x="0" y="15364"/>
                  </a:lnTo>
                  <a:cubicBezTo>
                    <a:pt x="0" y="16734"/>
                    <a:pt x="130" y="18039"/>
                    <a:pt x="391" y="19213"/>
                  </a:cubicBezTo>
                  <a:cubicBezTo>
                    <a:pt x="1761" y="25215"/>
                    <a:pt x="6459" y="28608"/>
                    <a:pt x="13635" y="28608"/>
                  </a:cubicBezTo>
                  <a:cubicBezTo>
                    <a:pt x="18430" y="28608"/>
                    <a:pt x="22116" y="27074"/>
                    <a:pt x="24432" y="24269"/>
                  </a:cubicBezTo>
                  <a:cubicBezTo>
                    <a:pt x="26259" y="22084"/>
                    <a:pt x="27238" y="19083"/>
                    <a:pt x="27238" y="15364"/>
                  </a:cubicBezTo>
                  <a:lnTo>
                    <a:pt x="27238" y="0"/>
                  </a:lnTo>
                  <a:lnTo>
                    <a:pt x="17974" y="0"/>
                  </a:lnTo>
                  <a:lnTo>
                    <a:pt x="17974" y="6948"/>
                  </a:lnTo>
                  <a:lnTo>
                    <a:pt x="17974" y="15103"/>
                  </a:lnTo>
                  <a:cubicBezTo>
                    <a:pt x="17974" y="16930"/>
                    <a:pt x="17680" y="18267"/>
                    <a:pt x="17125" y="19213"/>
                  </a:cubicBezTo>
                  <a:cubicBezTo>
                    <a:pt x="16375" y="20453"/>
                    <a:pt x="15201" y="20975"/>
                    <a:pt x="13700" y="20975"/>
                  </a:cubicBezTo>
                  <a:cubicBezTo>
                    <a:pt x="12200" y="20975"/>
                    <a:pt x="11026" y="20453"/>
                    <a:pt x="10275" y="19213"/>
                  </a:cubicBezTo>
                  <a:cubicBezTo>
                    <a:pt x="9721" y="18267"/>
                    <a:pt x="9427" y="16930"/>
                    <a:pt x="9427" y="15103"/>
                  </a:cubicBezTo>
                  <a:lnTo>
                    <a:pt x="9427" y="6948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3818950" y="2520700"/>
              <a:ext cx="776375" cy="698900"/>
            </a:xfrm>
            <a:custGeom>
              <a:avLst/>
              <a:gdLst/>
              <a:ahLst/>
              <a:cxnLst/>
              <a:rect l="l" t="t" r="r" b="b"/>
              <a:pathLst>
                <a:path w="31055" h="27956" extrusionOk="0">
                  <a:moveTo>
                    <a:pt x="360" y="0"/>
                  </a:moveTo>
                  <a:lnTo>
                    <a:pt x="10113" y="13863"/>
                  </a:lnTo>
                  <a:lnTo>
                    <a:pt x="6264" y="19213"/>
                  </a:lnTo>
                  <a:lnTo>
                    <a:pt x="6133" y="19409"/>
                  </a:lnTo>
                  <a:lnTo>
                    <a:pt x="1" y="27955"/>
                  </a:lnTo>
                  <a:lnTo>
                    <a:pt x="10733" y="27955"/>
                  </a:lnTo>
                  <a:lnTo>
                    <a:pt x="15463" y="20485"/>
                  </a:lnTo>
                  <a:lnTo>
                    <a:pt x="20290" y="27955"/>
                  </a:lnTo>
                  <a:lnTo>
                    <a:pt x="31055" y="27955"/>
                  </a:lnTo>
                  <a:lnTo>
                    <a:pt x="24825" y="19213"/>
                  </a:lnTo>
                  <a:lnTo>
                    <a:pt x="20747" y="13505"/>
                  </a:lnTo>
                  <a:lnTo>
                    <a:pt x="25477" y="6948"/>
                  </a:lnTo>
                  <a:lnTo>
                    <a:pt x="30468" y="0"/>
                  </a:lnTo>
                  <a:lnTo>
                    <a:pt x="20323" y="0"/>
                  </a:lnTo>
                  <a:lnTo>
                    <a:pt x="15724" y="6948"/>
                  </a:lnTo>
                  <a:lnTo>
                    <a:pt x="15691" y="7013"/>
                  </a:lnTo>
                  <a:lnTo>
                    <a:pt x="15658" y="6948"/>
                  </a:lnTo>
                  <a:lnTo>
                    <a:pt x="109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30"/>
          <p:cNvSpPr/>
          <p:nvPr/>
        </p:nvSpPr>
        <p:spPr>
          <a:xfrm>
            <a:off x="6363675" y="2174113"/>
            <a:ext cx="317516" cy="317516"/>
          </a:xfrm>
          <a:custGeom>
            <a:avLst/>
            <a:gdLst/>
            <a:ahLst/>
            <a:cxnLst/>
            <a:rect l="l" t="t" r="r" b="b"/>
            <a:pathLst>
              <a:path w="187325" h="187325" extrusionOk="0">
                <a:moveTo>
                  <a:pt x="102235" y="36195"/>
                </a:moveTo>
                <a:cubicBezTo>
                  <a:pt x="106045" y="36195"/>
                  <a:pt x="109220" y="37465"/>
                  <a:pt x="112395" y="40005"/>
                </a:cubicBezTo>
                <a:cubicBezTo>
                  <a:pt x="114935" y="42545"/>
                  <a:pt x="116205" y="45720"/>
                  <a:pt x="116205" y="49530"/>
                </a:cubicBezTo>
                <a:cubicBezTo>
                  <a:pt x="116205" y="53340"/>
                  <a:pt x="114935" y="56515"/>
                  <a:pt x="112395" y="59055"/>
                </a:cubicBezTo>
                <a:cubicBezTo>
                  <a:pt x="109220" y="61595"/>
                  <a:pt x="106045" y="62865"/>
                  <a:pt x="102235" y="62865"/>
                </a:cubicBezTo>
                <a:cubicBezTo>
                  <a:pt x="98425" y="62865"/>
                  <a:pt x="94615" y="61595"/>
                  <a:pt x="92075" y="59055"/>
                </a:cubicBezTo>
                <a:cubicBezTo>
                  <a:pt x="88900" y="56515"/>
                  <a:pt x="87630" y="53340"/>
                  <a:pt x="87630" y="49530"/>
                </a:cubicBezTo>
                <a:cubicBezTo>
                  <a:pt x="87630" y="45720"/>
                  <a:pt x="88900" y="42545"/>
                  <a:pt x="92075" y="40005"/>
                </a:cubicBezTo>
                <a:cubicBezTo>
                  <a:pt x="94615" y="37465"/>
                  <a:pt x="98425" y="36195"/>
                  <a:pt x="102235" y="36195"/>
                </a:cubicBezTo>
                <a:close/>
                <a:moveTo>
                  <a:pt x="88900" y="74930"/>
                </a:moveTo>
                <a:cubicBezTo>
                  <a:pt x="94615" y="74930"/>
                  <a:pt x="99060" y="76200"/>
                  <a:pt x="102235" y="79375"/>
                </a:cubicBezTo>
                <a:cubicBezTo>
                  <a:pt x="105410" y="81915"/>
                  <a:pt x="106680" y="85725"/>
                  <a:pt x="106680" y="90170"/>
                </a:cubicBezTo>
                <a:cubicBezTo>
                  <a:pt x="106680" y="90805"/>
                  <a:pt x="106680" y="92710"/>
                  <a:pt x="106680" y="95250"/>
                </a:cubicBezTo>
                <a:cubicBezTo>
                  <a:pt x="106045" y="97155"/>
                  <a:pt x="106045" y="99695"/>
                  <a:pt x="105410" y="101600"/>
                </a:cubicBezTo>
                <a:lnTo>
                  <a:pt x="99060" y="122555"/>
                </a:lnTo>
                <a:cubicBezTo>
                  <a:pt x="99060" y="124460"/>
                  <a:pt x="98425" y="126365"/>
                  <a:pt x="97790" y="128270"/>
                </a:cubicBezTo>
                <a:cubicBezTo>
                  <a:pt x="97790" y="130810"/>
                  <a:pt x="97155" y="132715"/>
                  <a:pt x="97155" y="133350"/>
                </a:cubicBezTo>
                <a:cubicBezTo>
                  <a:pt x="97155" y="136525"/>
                  <a:pt x="97790" y="138430"/>
                  <a:pt x="99060" y="139065"/>
                </a:cubicBezTo>
                <a:cubicBezTo>
                  <a:pt x="100330" y="140335"/>
                  <a:pt x="102870" y="140970"/>
                  <a:pt x="106045" y="140970"/>
                </a:cubicBezTo>
                <a:cubicBezTo>
                  <a:pt x="107315" y="140970"/>
                  <a:pt x="109220" y="140335"/>
                  <a:pt x="111125" y="140335"/>
                </a:cubicBezTo>
                <a:cubicBezTo>
                  <a:pt x="112395" y="139700"/>
                  <a:pt x="114300" y="139065"/>
                  <a:pt x="114935" y="138430"/>
                </a:cubicBezTo>
                <a:lnTo>
                  <a:pt x="114935" y="138430"/>
                </a:lnTo>
                <a:lnTo>
                  <a:pt x="113030" y="145415"/>
                </a:lnTo>
                <a:cubicBezTo>
                  <a:pt x="108585" y="147320"/>
                  <a:pt x="104775" y="148590"/>
                  <a:pt x="101600" y="149860"/>
                </a:cubicBezTo>
                <a:cubicBezTo>
                  <a:pt x="99060" y="150495"/>
                  <a:pt x="95250" y="151130"/>
                  <a:pt x="91440" y="151130"/>
                </a:cubicBezTo>
                <a:cubicBezTo>
                  <a:pt x="85725" y="151130"/>
                  <a:pt x="81280" y="149860"/>
                  <a:pt x="78105" y="146685"/>
                </a:cubicBezTo>
                <a:cubicBezTo>
                  <a:pt x="74930" y="144145"/>
                  <a:pt x="73025" y="140335"/>
                  <a:pt x="73025" y="135890"/>
                </a:cubicBezTo>
                <a:cubicBezTo>
                  <a:pt x="73025" y="134620"/>
                  <a:pt x="73660" y="132715"/>
                  <a:pt x="73660" y="130810"/>
                </a:cubicBezTo>
                <a:cubicBezTo>
                  <a:pt x="73660" y="128905"/>
                  <a:pt x="74295" y="127000"/>
                  <a:pt x="74930" y="124460"/>
                </a:cubicBezTo>
                <a:lnTo>
                  <a:pt x="80645" y="103505"/>
                </a:lnTo>
                <a:cubicBezTo>
                  <a:pt x="81280" y="101600"/>
                  <a:pt x="81915" y="99695"/>
                  <a:pt x="81915" y="97790"/>
                </a:cubicBezTo>
                <a:cubicBezTo>
                  <a:pt x="82550" y="95885"/>
                  <a:pt x="82550" y="93980"/>
                  <a:pt x="82550" y="92710"/>
                </a:cubicBezTo>
                <a:cubicBezTo>
                  <a:pt x="82550" y="90170"/>
                  <a:pt x="81915" y="88265"/>
                  <a:pt x="81280" y="86995"/>
                </a:cubicBezTo>
                <a:cubicBezTo>
                  <a:pt x="80010" y="85725"/>
                  <a:pt x="77470" y="85090"/>
                  <a:pt x="74295" y="85090"/>
                </a:cubicBezTo>
                <a:cubicBezTo>
                  <a:pt x="73025" y="85090"/>
                  <a:pt x="71120" y="85725"/>
                  <a:pt x="69850" y="85725"/>
                </a:cubicBezTo>
                <a:cubicBezTo>
                  <a:pt x="67945" y="86360"/>
                  <a:pt x="66675" y="86995"/>
                  <a:pt x="65405" y="87630"/>
                </a:cubicBezTo>
                <a:lnTo>
                  <a:pt x="67310" y="80645"/>
                </a:lnTo>
                <a:cubicBezTo>
                  <a:pt x="71120" y="79375"/>
                  <a:pt x="74930" y="78105"/>
                  <a:pt x="78740" y="76835"/>
                </a:cubicBezTo>
                <a:cubicBezTo>
                  <a:pt x="81915" y="75565"/>
                  <a:pt x="85725" y="74930"/>
                  <a:pt x="88900" y="74930"/>
                </a:cubicBezTo>
                <a:close/>
                <a:moveTo>
                  <a:pt x="93980" y="0"/>
                </a:moveTo>
                <a:cubicBezTo>
                  <a:pt x="41910" y="0"/>
                  <a:pt x="0" y="41910"/>
                  <a:pt x="0" y="93980"/>
                </a:cubicBezTo>
                <a:cubicBezTo>
                  <a:pt x="0" y="145415"/>
                  <a:pt x="41910" y="187325"/>
                  <a:pt x="93980" y="187325"/>
                </a:cubicBezTo>
                <a:cubicBezTo>
                  <a:pt x="145415" y="187325"/>
                  <a:pt x="187325" y="145415"/>
                  <a:pt x="187325" y="93980"/>
                </a:cubicBezTo>
                <a:cubicBezTo>
                  <a:pt x="187325" y="41910"/>
                  <a:pt x="145415" y="0"/>
                  <a:pt x="93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0" name="Google Shape;600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dirty="0"/>
              <a:t>Merci!</a:t>
            </a:r>
            <a:endParaRPr sz="3600" dirty="0"/>
          </a:p>
        </p:txBody>
      </p:sp>
      <p:sp>
        <p:nvSpPr>
          <p:cNvPr id="1127" name="Google Shape;1127;p40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Avez-vous des questions 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		           By Chandler NGUYEN</a:t>
            </a:r>
            <a:endParaRPr sz="1600" dirty="0"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41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1282" name="Google Shape;1282;p41"/>
          <p:cNvSpPr txBox="1">
            <a:spLocks noGrp="1"/>
          </p:cNvSpPr>
          <p:nvPr>
            <p:ph type="body" idx="1"/>
          </p:nvPr>
        </p:nvSpPr>
        <p:spPr>
          <a:xfrm>
            <a:off x="810000" y="1624714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080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rPr lang="fr-FR" dirty="0">
                <a:solidFill>
                  <a:schemeClr val="dk1"/>
                </a:solidFill>
              </a:rPr>
              <a:t>Ressources internet : </a:t>
            </a:r>
          </a:p>
          <a:p>
            <a:pPr marL="5080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endParaRPr lang="fr-FR" dirty="0">
              <a:solidFill>
                <a:schemeClr val="dk1"/>
              </a:solidFill>
            </a:endParaRPr>
          </a:p>
          <a:p>
            <a:pPr marL="241300" lvl="0" indent="-190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 Light"/>
              <a:buChar char="●"/>
            </a:pPr>
            <a:r>
              <a:rPr lang="fr-FR" dirty="0">
                <a:solidFill>
                  <a:schemeClr val="dk1"/>
                </a:solidFill>
              </a:rPr>
              <a:t>https://sql.sh/</a:t>
            </a:r>
          </a:p>
          <a:p>
            <a:pPr marL="241300" lvl="0" indent="-190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 Light"/>
              <a:buChar char="●"/>
            </a:pPr>
            <a:r>
              <a:rPr lang="fr-FR" dirty="0">
                <a:solidFill>
                  <a:schemeClr val="dk1"/>
                </a:solidFill>
              </a:rPr>
              <a:t>https://cleantalk.org/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fr-FR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>
                <a:solidFill>
                  <a:schemeClr val="dk1"/>
                </a:solidFill>
              </a:rPr>
              <a:t>Programmes</a:t>
            </a:r>
            <a:r>
              <a:rPr lang="en-US" dirty="0">
                <a:solidFill>
                  <a:schemeClr val="dk1"/>
                </a:solidFill>
              </a:rPr>
              <a:t> :</a:t>
            </a:r>
          </a:p>
          <a:p>
            <a:pPr marL="241300" lvl="0" indent="-190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 Light"/>
              <a:buChar char="●"/>
            </a:pPr>
            <a:r>
              <a:rPr lang="fr-FR" dirty="0">
                <a:solidFill>
                  <a:schemeClr val="dk1"/>
                </a:solidFill>
              </a:rPr>
              <a:t>Visual Studio Code</a:t>
            </a:r>
          </a:p>
          <a:p>
            <a:pPr marL="241300" lvl="0" indent="-190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 Light"/>
              <a:buChar char="●"/>
            </a:pPr>
            <a:r>
              <a:rPr lang="fr-FR" dirty="0">
                <a:solidFill>
                  <a:schemeClr val="dk1"/>
                </a:solidFill>
              </a:rPr>
              <a:t>WAMP serveur</a:t>
            </a:r>
          </a:p>
          <a:p>
            <a:pPr marL="241300" lvl="0" indent="-190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 Light"/>
              <a:buChar char="●"/>
            </a:pPr>
            <a:r>
              <a:rPr lang="fr-FR" dirty="0" err="1">
                <a:solidFill>
                  <a:schemeClr val="dk1"/>
                </a:solidFill>
              </a:rPr>
              <a:t>Fake_sendmail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Sommaire</a:t>
            </a:r>
            <a:endParaRPr dirty="0"/>
          </a:p>
        </p:txBody>
      </p:sp>
      <p:sp>
        <p:nvSpPr>
          <p:cNvPr id="225" name="Google Shape;225;p23"/>
          <p:cNvSpPr txBox="1">
            <a:spLocks noGrp="1"/>
          </p:cNvSpPr>
          <p:nvPr>
            <p:ph type="subTitle" idx="7"/>
          </p:nvPr>
        </p:nvSpPr>
        <p:spPr>
          <a:xfrm>
            <a:off x="2542751" y="1656201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1"/>
                </a:solidFill>
              </a:rPr>
              <a:t>Concept | Objectif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8"/>
          </p:nvPr>
        </p:nvSpPr>
        <p:spPr>
          <a:xfrm>
            <a:off x="4644576" y="1435551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7" name="Google Shape;227;p23"/>
          <p:cNvSpPr txBox="1">
            <a:spLocks noGrp="1"/>
          </p:cNvSpPr>
          <p:nvPr>
            <p:ph type="subTitle" idx="9"/>
          </p:nvPr>
        </p:nvSpPr>
        <p:spPr>
          <a:xfrm>
            <a:off x="2523342" y="2533233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accent1"/>
                </a:solidFill>
              </a:rPr>
              <a:t>Prérequis | Fonctionnement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8" name="Google Shape;228;p23"/>
          <p:cNvSpPr txBox="1">
            <a:spLocks noGrp="1"/>
          </p:cNvSpPr>
          <p:nvPr>
            <p:ph type="title" idx="13"/>
          </p:nvPr>
        </p:nvSpPr>
        <p:spPr>
          <a:xfrm>
            <a:off x="4625167" y="2284608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14"/>
          </p:nvPr>
        </p:nvSpPr>
        <p:spPr>
          <a:xfrm>
            <a:off x="2539604" y="4261266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accent1"/>
                </a:solidFill>
              </a:rPr>
              <a:t>Bilan | Piste d’amélioration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 idx="15"/>
          </p:nvPr>
        </p:nvSpPr>
        <p:spPr>
          <a:xfrm>
            <a:off x="4641429" y="4020516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04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1" name="Google Shape;231;p23"/>
          <p:cNvSpPr txBox="1">
            <a:spLocks noGrp="1"/>
          </p:cNvSpPr>
          <p:nvPr>
            <p:ph type="ctrTitle" idx="16"/>
          </p:nvPr>
        </p:nvSpPr>
        <p:spPr>
          <a:xfrm>
            <a:off x="2460489" y="158506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/>
              <a:t>Introduction</a:t>
            </a:r>
            <a:endParaRPr sz="1600" dirty="0"/>
          </a:p>
        </p:txBody>
      </p:sp>
      <p:sp>
        <p:nvSpPr>
          <p:cNvPr id="232" name="Google Shape;232;p23"/>
          <p:cNvSpPr txBox="1">
            <a:spLocks noGrp="1"/>
          </p:cNvSpPr>
          <p:nvPr>
            <p:ph type="ctrTitle" idx="17"/>
          </p:nvPr>
        </p:nvSpPr>
        <p:spPr>
          <a:xfrm>
            <a:off x="2441080" y="246159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 dirty="0"/>
              <a:t>Préconception</a:t>
            </a:r>
            <a:endParaRPr sz="1600" dirty="0"/>
          </a:p>
        </p:txBody>
      </p:sp>
      <p:sp>
        <p:nvSpPr>
          <p:cNvPr id="233" name="Google Shape;233;p23"/>
          <p:cNvSpPr txBox="1">
            <a:spLocks noGrp="1"/>
          </p:cNvSpPr>
          <p:nvPr>
            <p:ph type="ctrTitle" idx="18"/>
          </p:nvPr>
        </p:nvSpPr>
        <p:spPr>
          <a:xfrm>
            <a:off x="2457342" y="418971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 dirty="0"/>
              <a:t>Conclusion</a:t>
            </a:r>
            <a:endParaRPr dirty="0"/>
          </a:p>
        </p:txBody>
      </p:sp>
      <p:sp>
        <p:nvSpPr>
          <p:cNvPr id="255" name="Google Shape;255;p23"/>
          <p:cNvSpPr/>
          <p:nvPr/>
        </p:nvSpPr>
        <p:spPr>
          <a:xfrm>
            <a:off x="5409683" y="4128068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3"/>
          <p:cNvSpPr/>
          <p:nvPr/>
        </p:nvSpPr>
        <p:spPr>
          <a:xfrm>
            <a:off x="5385542" y="1597774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0" name="Google Shape;7788;p56">
            <a:extLst>
              <a:ext uri="{FF2B5EF4-FFF2-40B4-BE49-F238E27FC236}">
                <a16:creationId xmlns:a16="http://schemas.microsoft.com/office/drawing/2014/main" id="{1F0D3F44-5FC0-4282-A4DE-4956A211B221}"/>
              </a:ext>
            </a:extLst>
          </p:cNvPr>
          <p:cNvGrpSpPr/>
          <p:nvPr/>
        </p:nvGrpSpPr>
        <p:grpSpPr>
          <a:xfrm>
            <a:off x="5426593" y="2456148"/>
            <a:ext cx="415718" cy="415753"/>
            <a:chOff x="-44924250" y="3206000"/>
            <a:chExt cx="300100" cy="300125"/>
          </a:xfrm>
          <a:solidFill>
            <a:schemeClr val="accent1"/>
          </a:solidFill>
        </p:grpSpPr>
        <p:sp>
          <p:nvSpPr>
            <p:cNvPr id="61" name="Google Shape;7789;p56">
              <a:extLst>
                <a:ext uri="{FF2B5EF4-FFF2-40B4-BE49-F238E27FC236}">
                  <a16:creationId xmlns:a16="http://schemas.microsoft.com/office/drawing/2014/main" id="{55670FAE-00DC-465B-AEB0-90D07D2727AC}"/>
                </a:ext>
              </a:extLst>
            </p:cNvPr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90;p56">
              <a:extLst>
                <a:ext uri="{FF2B5EF4-FFF2-40B4-BE49-F238E27FC236}">
                  <a16:creationId xmlns:a16="http://schemas.microsoft.com/office/drawing/2014/main" id="{615DAB12-8F9D-4046-9F87-A678615E7CCC}"/>
                </a:ext>
              </a:extLst>
            </p:cNvPr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91;p56">
              <a:extLst>
                <a:ext uri="{FF2B5EF4-FFF2-40B4-BE49-F238E27FC236}">
                  <a16:creationId xmlns:a16="http://schemas.microsoft.com/office/drawing/2014/main" id="{91EFC359-9E42-4021-A584-25D775396F89}"/>
                </a:ext>
              </a:extLst>
            </p:cNvPr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792;p56">
              <a:extLst>
                <a:ext uri="{FF2B5EF4-FFF2-40B4-BE49-F238E27FC236}">
                  <a16:creationId xmlns:a16="http://schemas.microsoft.com/office/drawing/2014/main" id="{4F6C40B1-4222-46FC-B723-4E2718DB7269}"/>
                </a:ext>
              </a:extLst>
            </p:cNvPr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793;p56">
              <a:extLst>
                <a:ext uri="{FF2B5EF4-FFF2-40B4-BE49-F238E27FC236}">
                  <a16:creationId xmlns:a16="http://schemas.microsoft.com/office/drawing/2014/main" id="{A5E904BE-E26B-4910-B671-DC499670B9F2}"/>
                </a:ext>
              </a:extLst>
            </p:cNvPr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8697;p58">
            <a:extLst>
              <a:ext uri="{FF2B5EF4-FFF2-40B4-BE49-F238E27FC236}">
                <a16:creationId xmlns:a16="http://schemas.microsoft.com/office/drawing/2014/main" id="{5BF17607-EC42-47DF-A673-D668195DF74C}"/>
              </a:ext>
            </a:extLst>
          </p:cNvPr>
          <p:cNvGrpSpPr/>
          <p:nvPr/>
        </p:nvGrpSpPr>
        <p:grpSpPr>
          <a:xfrm>
            <a:off x="5439793" y="3276682"/>
            <a:ext cx="421927" cy="370882"/>
            <a:chOff x="-3030525" y="3973150"/>
            <a:chExt cx="293025" cy="257575"/>
          </a:xfrm>
          <a:solidFill>
            <a:schemeClr val="accent1"/>
          </a:solidFill>
        </p:grpSpPr>
        <p:sp>
          <p:nvSpPr>
            <p:cNvPr id="67" name="Google Shape;8698;p58">
              <a:extLst>
                <a:ext uri="{FF2B5EF4-FFF2-40B4-BE49-F238E27FC236}">
                  <a16:creationId xmlns:a16="http://schemas.microsoft.com/office/drawing/2014/main" id="{CF89BD96-2FC5-447F-98D9-89662B8F1584}"/>
                </a:ext>
              </a:extLst>
            </p:cNvPr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699;p58">
              <a:extLst>
                <a:ext uri="{FF2B5EF4-FFF2-40B4-BE49-F238E27FC236}">
                  <a16:creationId xmlns:a16="http://schemas.microsoft.com/office/drawing/2014/main" id="{B055729A-9B28-4A9B-AB3C-501DE66D9931}"/>
                </a:ext>
              </a:extLst>
            </p:cNvPr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229;p23">
            <a:extLst>
              <a:ext uri="{FF2B5EF4-FFF2-40B4-BE49-F238E27FC236}">
                <a16:creationId xmlns:a16="http://schemas.microsoft.com/office/drawing/2014/main" id="{B8E1E25F-4665-424E-9AFD-05EDF44EEAEE}"/>
              </a:ext>
            </a:extLst>
          </p:cNvPr>
          <p:cNvSpPr txBox="1">
            <a:spLocks/>
          </p:cNvSpPr>
          <p:nvPr/>
        </p:nvSpPr>
        <p:spPr>
          <a:xfrm>
            <a:off x="2542751" y="3387196"/>
            <a:ext cx="20100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accent1"/>
                </a:solidFill>
              </a:rPr>
              <a:t>Structure | Détails</a:t>
            </a:r>
          </a:p>
        </p:txBody>
      </p:sp>
      <p:sp>
        <p:nvSpPr>
          <p:cNvPr id="70" name="Google Shape;230;p23">
            <a:extLst>
              <a:ext uri="{FF2B5EF4-FFF2-40B4-BE49-F238E27FC236}">
                <a16:creationId xmlns:a16="http://schemas.microsoft.com/office/drawing/2014/main" id="{A0E7ECB3-FC3A-4BF6-94E1-39904E41DC91}"/>
              </a:ext>
            </a:extLst>
          </p:cNvPr>
          <p:cNvSpPr txBox="1">
            <a:spLocks/>
          </p:cNvSpPr>
          <p:nvPr/>
        </p:nvSpPr>
        <p:spPr>
          <a:xfrm>
            <a:off x="4644576" y="3146446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s" dirty="0">
                <a:solidFill>
                  <a:schemeClr val="accent1"/>
                </a:solidFill>
              </a:rPr>
              <a:t>03</a:t>
            </a:r>
          </a:p>
        </p:txBody>
      </p:sp>
      <p:sp>
        <p:nvSpPr>
          <p:cNvPr id="71" name="Google Shape;233;p23">
            <a:extLst>
              <a:ext uri="{FF2B5EF4-FFF2-40B4-BE49-F238E27FC236}">
                <a16:creationId xmlns:a16="http://schemas.microsoft.com/office/drawing/2014/main" id="{166AAF08-99B9-4365-B0FF-ECEA9CEADD65}"/>
              </a:ext>
            </a:extLst>
          </p:cNvPr>
          <p:cNvSpPr txBox="1">
            <a:spLocks/>
          </p:cNvSpPr>
          <p:nvPr/>
        </p:nvSpPr>
        <p:spPr>
          <a:xfrm>
            <a:off x="2460489" y="3315646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fr-FR" sz="2000" dirty="0"/>
              <a:t>Réalisation</a:t>
            </a:r>
            <a:endParaRPr lang="fr-FR"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/>
              <a:t>Introduction</a:t>
            </a:r>
            <a:endParaRPr sz="3000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1"/>
          </p:nvPr>
        </p:nvSpPr>
        <p:spPr>
          <a:xfrm>
            <a:off x="4893699" y="2344100"/>
            <a:ext cx="3530399" cy="4737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Une pierre deux coups</a:t>
            </a:r>
            <a:endParaRPr sz="1400"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5" name="Google Shape;265;p24"/>
          <p:cNvGrpSpPr/>
          <p:nvPr/>
        </p:nvGrpSpPr>
        <p:grpSpPr>
          <a:xfrm>
            <a:off x="1110251" y="1395327"/>
            <a:ext cx="2342144" cy="1664528"/>
            <a:chOff x="160325" y="221250"/>
            <a:chExt cx="7199950" cy="5116900"/>
          </a:xfrm>
        </p:grpSpPr>
        <p:sp>
          <p:nvSpPr>
            <p:cNvPr id="266" name="Google Shape;266;p24"/>
            <p:cNvSpPr/>
            <p:nvPr/>
          </p:nvSpPr>
          <p:spPr>
            <a:xfrm>
              <a:off x="2429200" y="1820275"/>
              <a:ext cx="2493650" cy="3513550"/>
            </a:xfrm>
            <a:custGeom>
              <a:avLst/>
              <a:gdLst/>
              <a:ahLst/>
              <a:cxnLst/>
              <a:rect l="l" t="t" r="r" b="b"/>
              <a:pathLst>
                <a:path w="99746" h="140542" extrusionOk="0">
                  <a:moveTo>
                    <a:pt x="86262" y="95423"/>
                  </a:moveTo>
                  <a:lnTo>
                    <a:pt x="86262" y="53416"/>
                  </a:lnTo>
                  <a:cubicBezTo>
                    <a:pt x="86780" y="53243"/>
                    <a:pt x="87126" y="53071"/>
                    <a:pt x="87645" y="52898"/>
                  </a:cubicBezTo>
                  <a:cubicBezTo>
                    <a:pt x="99745" y="47366"/>
                    <a:pt x="95251" y="29215"/>
                    <a:pt x="82113" y="29734"/>
                  </a:cubicBezTo>
                  <a:cubicBezTo>
                    <a:pt x="68802" y="30252"/>
                    <a:pt x="65863" y="48749"/>
                    <a:pt x="78310" y="53243"/>
                  </a:cubicBezTo>
                  <a:lnTo>
                    <a:pt x="78828" y="53416"/>
                  </a:lnTo>
                  <a:lnTo>
                    <a:pt x="78828" y="91447"/>
                  </a:lnTo>
                  <a:lnTo>
                    <a:pt x="49960" y="111154"/>
                  </a:lnTo>
                  <a:lnTo>
                    <a:pt x="49960" y="23856"/>
                  </a:lnTo>
                  <a:cubicBezTo>
                    <a:pt x="62925" y="19534"/>
                    <a:pt x="60159" y="519"/>
                    <a:pt x="46502" y="173"/>
                  </a:cubicBezTo>
                  <a:cubicBezTo>
                    <a:pt x="33019" y="0"/>
                    <a:pt x="29388" y="18843"/>
                    <a:pt x="42008" y="23510"/>
                  </a:cubicBezTo>
                  <a:lnTo>
                    <a:pt x="42526" y="23683"/>
                  </a:lnTo>
                  <a:lnTo>
                    <a:pt x="42526" y="82285"/>
                  </a:lnTo>
                  <a:lnTo>
                    <a:pt x="20399" y="71567"/>
                  </a:lnTo>
                  <a:lnTo>
                    <a:pt x="20399" y="43909"/>
                  </a:lnTo>
                  <a:cubicBezTo>
                    <a:pt x="20918" y="43736"/>
                    <a:pt x="21264" y="43736"/>
                    <a:pt x="21782" y="43563"/>
                  </a:cubicBezTo>
                  <a:cubicBezTo>
                    <a:pt x="33883" y="37858"/>
                    <a:pt x="29388" y="19880"/>
                    <a:pt x="16250" y="20399"/>
                  </a:cubicBezTo>
                  <a:cubicBezTo>
                    <a:pt x="2940" y="20917"/>
                    <a:pt x="1" y="39241"/>
                    <a:pt x="12447" y="43909"/>
                  </a:cubicBezTo>
                  <a:lnTo>
                    <a:pt x="12966" y="44082"/>
                  </a:lnTo>
                  <a:lnTo>
                    <a:pt x="12966" y="76235"/>
                  </a:lnTo>
                  <a:lnTo>
                    <a:pt x="42526" y="90756"/>
                  </a:lnTo>
                  <a:lnTo>
                    <a:pt x="42526" y="140541"/>
                  </a:lnTo>
                  <a:lnTo>
                    <a:pt x="49960" y="140541"/>
                  </a:lnTo>
                  <a:lnTo>
                    <a:pt x="49960" y="120143"/>
                  </a:lnTo>
                  <a:close/>
                  <a:moveTo>
                    <a:pt x="78310" y="40278"/>
                  </a:moveTo>
                  <a:cubicBezTo>
                    <a:pt x="78828" y="38550"/>
                    <a:pt x="80557" y="37340"/>
                    <a:pt x="82632" y="37340"/>
                  </a:cubicBezTo>
                  <a:cubicBezTo>
                    <a:pt x="83150" y="37340"/>
                    <a:pt x="83669" y="37340"/>
                    <a:pt x="84187" y="37513"/>
                  </a:cubicBezTo>
                  <a:cubicBezTo>
                    <a:pt x="88163" y="38895"/>
                    <a:pt x="88336" y="44600"/>
                    <a:pt x="84533" y="46156"/>
                  </a:cubicBezTo>
                  <a:cubicBezTo>
                    <a:pt x="80730" y="47885"/>
                    <a:pt x="76754" y="44254"/>
                    <a:pt x="78137" y="40451"/>
                  </a:cubicBezTo>
                  <a:close/>
                  <a:moveTo>
                    <a:pt x="12447" y="34401"/>
                  </a:moveTo>
                  <a:cubicBezTo>
                    <a:pt x="11064" y="31289"/>
                    <a:pt x="13484" y="28005"/>
                    <a:pt x="16769" y="28005"/>
                  </a:cubicBezTo>
                  <a:cubicBezTo>
                    <a:pt x="17288" y="28005"/>
                    <a:pt x="17806" y="28005"/>
                    <a:pt x="18325" y="28178"/>
                  </a:cubicBezTo>
                  <a:cubicBezTo>
                    <a:pt x="22301" y="29388"/>
                    <a:pt x="22474" y="35092"/>
                    <a:pt x="18671" y="36821"/>
                  </a:cubicBezTo>
                  <a:cubicBezTo>
                    <a:pt x="16250" y="37858"/>
                    <a:pt x="13484" y="36821"/>
                    <a:pt x="12447" y="34574"/>
                  </a:cubicBezTo>
                  <a:close/>
                  <a:moveTo>
                    <a:pt x="42008" y="14176"/>
                  </a:moveTo>
                  <a:cubicBezTo>
                    <a:pt x="41489" y="12965"/>
                    <a:pt x="41489" y="11755"/>
                    <a:pt x="42008" y="10545"/>
                  </a:cubicBezTo>
                  <a:cubicBezTo>
                    <a:pt x="42699" y="8817"/>
                    <a:pt x="44428" y="7607"/>
                    <a:pt x="46329" y="7607"/>
                  </a:cubicBezTo>
                  <a:cubicBezTo>
                    <a:pt x="48058" y="7607"/>
                    <a:pt x="49787" y="8644"/>
                    <a:pt x="50478" y="10200"/>
                  </a:cubicBezTo>
                  <a:cubicBezTo>
                    <a:pt x="50997" y="11410"/>
                    <a:pt x="50997" y="12620"/>
                    <a:pt x="50651" y="13830"/>
                  </a:cubicBezTo>
                  <a:cubicBezTo>
                    <a:pt x="49787" y="16250"/>
                    <a:pt x="47194" y="17460"/>
                    <a:pt x="44774" y="16596"/>
                  </a:cubicBezTo>
                  <a:cubicBezTo>
                    <a:pt x="43563" y="16077"/>
                    <a:pt x="42526" y="15213"/>
                    <a:pt x="42008" y="14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160325" y="221250"/>
              <a:ext cx="7199950" cy="5116900"/>
            </a:xfrm>
            <a:custGeom>
              <a:avLst/>
              <a:gdLst/>
              <a:ahLst/>
              <a:cxnLst/>
              <a:rect l="l" t="t" r="r" b="b"/>
              <a:pathLst>
                <a:path w="287998" h="204676" extrusionOk="0">
                  <a:moveTo>
                    <a:pt x="219196" y="79865"/>
                  </a:moveTo>
                  <a:cubicBezTo>
                    <a:pt x="217468" y="40106"/>
                    <a:pt x="186697" y="7607"/>
                    <a:pt x="146938" y="3804"/>
                  </a:cubicBezTo>
                  <a:cubicBezTo>
                    <a:pt x="107178" y="1"/>
                    <a:pt x="70876" y="26104"/>
                    <a:pt x="61714" y="64999"/>
                  </a:cubicBezTo>
                  <a:cubicBezTo>
                    <a:pt x="25585" y="70876"/>
                    <a:pt x="0" y="103548"/>
                    <a:pt x="2939" y="140023"/>
                  </a:cubicBezTo>
                  <a:cubicBezTo>
                    <a:pt x="5878" y="176498"/>
                    <a:pt x="36648" y="204675"/>
                    <a:pt x="73296" y="204502"/>
                  </a:cubicBezTo>
                  <a:lnTo>
                    <a:pt x="86088" y="204502"/>
                  </a:lnTo>
                  <a:lnTo>
                    <a:pt x="86088" y="148321"/>
                  </a:lnTo>
                  <a:cubicBezTo>
                    <a:pt x="87471" y="147802"/>
                    <a:pt x="88854" y="147110"/>
                    <a:pt x="89891" y="146073"/>
                  </a:cubicBezTo>
                  <a:cubicBezTo>
                    <a:pt x="92485" y="144172"/>
                    <a:pt x="94040" y="141233"/>
                    <a:pt x="94386" y="137948"/>
                  </a:cubicBezTo>
                  <a:cubicBezTo>
                    <a:pt x="95596" y="127749"/>
                    <a:pt x="84360" y="120835"/>
                    <a:pt x="75716" y="126366"/>
                  </a:cubicBezTo>
                  <a:cubicBezTo>
                    <a:pt x="67246" y="131898"/>
                    <a:pt x="68802" y="145036"/>
                    <a:pt x="78655" y="148148"/>
                  </a:cubicBezTo>
                  <a:lnTo>
                    <a:pt x="78655" y="196896"/>
                  </a:lnTo>
                  <a:lnTo>
                    <a:pt x="73296" y="196896"/>
                  </a:lnTo>
                  <a:cubicBezTo>
                    <a:pt x="40279" y="196723"/>
                    <a:pt x="12965" y="171139"/>
                    <a:pt x="10891" y="138121"/>
                  </a:cubicBezTo>
                  <a:cubicBezTo>
                    <a:pt x="8817" y="105277"/>
                    <a:pt x="32672" y="76235"/>
                    <a:pt x="65344" y="72086"/>
                  </a:cubicBezTo>
                  <a:lnTo>
                    <a:pt x="67937" y="71740"/>
                  </a:lnTo>
                  <a:lnTo>
                    <a:pt x="68456" y="69147"/>
                  </a:lnTo>
                  <a:cubicBezTo>
                    <a:pt x="75716" y="32673"/>
                    <a:pt x="109598" y="7780"/>
                    <a:pt x="146592" y="11410"/>
                  </a:cubicBezTo>
                  <a:cubicBezTo>
                    <a:pt x="183413" y="15040"/>
                    <a:pt x="211590" y="46156"/>
                    <a:pt x="211763" y="83323"/>
                  </a:cubicBezTo>
                  <a:lnTo>
                    <a:pt x="211763" y="86780"/>
                  </a:lnTo>
                  <a:lnTo>
                    <a:pt x="215220" y="86953"/>
                  </a:lnTo>
                  <a:cubicBezTo>
                    <a:pt x="226630" y="88163"/>
                    <a:pt x="237693" y="91102"/>
                    <a:pt x="248238" y="95942"/>
                  </a:cubicBezTo>
                  <a:cubicBezTo>
                    <a:pt x="269501" y="106141"/>
                    <a:pt x="280392" y="122045"/>
                    <a:pt x="280392" y="143653"/>
                  </a:cubicBezTo>
                  <a:cubicBezTo>
                    <a:pt x="280392" y="171485"/>
                    <a:pt x="257400" y="196896"/>
                    <a:pt x="232161" y="196896"/>
                  </a:cubicBezTo>
                  <a:lnTo>
                    <a:pt x="205886" y="196896"/>
                  </a:lnTo>
                  <a:lnTo>
                    <a:pt x="205886" y="156791"/>
                  </a:lnTo>
                  <a:cubicBezTo>
                    <a:pt x="219196" y="153334"/>
                    <a:pt x="217468" y="133800"/>
                    <a:pt x="203638" y="132935"/>
                  </a:cubicBezTo>
                  <a:cubicBezTo>
                    <a:pt x="189982" y="131898"/>
                    <a:pt x="185487" y="151086"/>
                    <a:pt x="198279" y="156272"/>
                  </a:cubicBezTo>
                  <a:lnTo>
                    <a:pt x="198279" y="204502"/>
                  </a:lnTo>
                  <a:lnTo>
                    <a:pt x="232334" y="204502"/>
                  </a:lnTo>
                  <a:cubicBezTo>
                    <a:pt x="261895" y="204502"/>
                    <a:pt x="287998" y="176152"/>
                    <a:pt x="287998" y="143826"/>
                  </a:cubicBezTo>
                  <a:cubicBezTo>
                    <a:pt x="287998" y="92657"/>
                    <a:pt x="233544" y="81940"/>
                    <a:pt x="219196" y="79865"/>
                  </a:cubicBezTo>
                  <a:close/>
                  <a:moveTo>
                    <a:pt x="77791" y="136047"/>
                  </a:moveTo>
                  <a:cubicBezTo>
                    <a:pt x="77964" y="133800"/>
                    <a:pt x="80038" y="132071"/>
                    <a:pt x="82285" y="132071"/>
                  </a:cubicBezTo>
                  <a:lnTo>
                    <a:pt x="82804" y="132071"/>
                  </a:lnTo>
                  <a:cubicBezTo>
                    <a:pt x="85397" y="132244"/>
                    <a:pt x="87298" y="134664"/>
                    <a:pt x="86953" y="137257"/>
                  </a:cubicBezTo>
                  <a:cubicBezTo>
                    <a:pt x="86780" y="138467"/>
                    <a:pt x="86261" y="139504"/>
                    <a:pt x="85224" y="140369"/>
                  </a:cubicBezTo>
                  <a:cubicBezTo>
                    <a:pt x="81940" y="142962"/>
                    <a:pt x="77272" y="140196"/>
                    <a:pt x="77791" y="136220"/>
                  </a:cubicBezTo>
                  <a:close/>
                  <a:moveTo>
                    <a:pt x="198279" y="144517"/>
                  </a:moveTo>
                  <a:cubicBezTo>
                    <a:pt x="198452" y="142097"/>
                    <a:pt x="200527" y="140369"/>
                    <a:pt x="202774" y="140369"/>
                  </a:cubicBezTo>
                  <a:lnTo>
                    <a:pt x="203293" y="140369"/>
                  </a:lnTo>
                  <a:cubicBezTo>
                    <a:pt x="204503" y="140541"/>
                    <a:pt x="205713" y="141060"/>
                    <a:pt x="206404" y="142097"/>
                  </a:cubicBezTo>
                  <a:cubicBezTo>
                    <a:pt x="208997" y="145209"/>
                    <a:pt x="206404" y="150049"/>
                    <a:pt x="202255" y="149531"/>
                  </a:cubicBezTo>
                  <a:cubicBezTo>
                    <a:pt x="199835" y="149185"/>
                    <a:pt x="197934" y="146938"/>
                    <a:pt x="198279" y="1445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2472425" y="4158300"/>
              <a:ext cx="726075" cy="1175525"/>
            </a:xfrm>
            <a:custGeom>
              <a:avLst/>
              <a:gdLst/>
              <a:ahLst/>
              <a:cxnLst/>
              <a:rect l="l" t="t" r="r" b="b"/>
              <a:pathLst>
                <a:path w="29043" h="47021" extrusionOk="0">
                  <a:moveTo>
                    <a:pt x="19189" y="1038"/>
                  </a:moveTo>
                  <a:cubicBezTo>
                    <a:pt x="16077" y="0"/>
                    <a:pt x="12793" y="173"/>
                    <a:pt x="9854" y="1556"/>
                  </a:cubicBezTo>
                  <a:cubicBezTo>
                    <a:pt x="1" y="6051"/>
                    <a:pt x="519" y="20053"/>
                    <a:pt x="10718" y="23856"/>
                  </a:cubicBezTo>
                  <a:lnTo>
                    <a:pt x="11237" y="24029"/>
                  </a:lnTo>
                  <a:lnTo>
                    <a:pt x="11237" y="47020"/>
                  </a:lnTo>
                  <a:lnTo>
                    <a:pt x="18670" y="47020"/>
                  </a:lnTo>
                  <a:lnTo>
                    <a:pt x="18670" y="24029"/>
                  </a:lnTo>
                  <a:cubicBezTo>
                    <a:pt x="25585" y="21782"/>
                    <a:pt x="29042" y="14003"/>
                    <a:pt x="25931" y="7434"/>
                  </a:cubicBezTo>
                  <a:cubicBezTo>
                    <a:pt x="24548" y="4495"/>
                    <a:pt x="22128" y="2248"/>
                    <a:pt x="19189" y="1038"/>
                  </a:cubicBezTo>
                  <a:close/>
                  <a:moveTo>
                    <a:pt x="19189" y="14003"/>
                  </a:moveTo>
                  <a:cubicBezTo>
                    <a:pt x="17979" y="17633"/>
                    <a:pt x="13311" y="18151"/>
                    <a:pt x="11064" y="15040"/>
                  </a:cubicBezTo>
                  <a:cubicBezTo>
                    <a:pt x="8990" y="12101"/>
                    <a:pt x="11237" y="7779"/>
                    <a:pt x="14867" y="7779"/>
                  </a:cubicBezTo>
                  <a:cubicBezTo>
                    <a:pt x="15386" y="7779"/>
                    <a:pt x="16077" y="7952"/>
                    <a:pt x="16596" y="8125"/>
                  </a:cubicBezTo>
                  <a:cubicBezTo>
                    <a:pt x="19016" y="8990"/>
                    <a:pt x="20226" y="11583"/>
                    <a:pt x="19189" y="14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054175" y="4408950"/>
              <a:ext cx="816800" cy="916225"/>
            </a:xfrm>
            <a:custGeom>
              <a:avLst/>
              <a:gdLst/>
              <a:ahLst/>
              <a:cxnLst/>
              <a:rect l="l" t="t" r="r" b="b"/>
              <a:pathLst>
                <a:path w="32672" h="36649" extrusionOk="0">
                  <a:moveTo>
                    <a:pt x="23164" y="5360"/>
                  </a:moveTo>
                  <a:cubicBezTo>
                    <a:pt x="8125" y="1"/>
                    <a:pt x="0" y="22301"/>
                    <a:pt x="14867" y="28005"/>
                  </a:cubicBezTo>
                  <a:lnTo>
                    <a:pt x="15212" y="28005"/>
                  </a:lnTo>
                  <a:lnTo>
                    <a:pt x="15212" y="36649"/>
                  </a:lnTo>
                  <a:lnTo>
                    <a:pt x="22819" y="36649"/>
                  </a:lnTo>
                  <a:lnTo>
                    <a:pt x="22819" y="28005"/>
                  </a:lnTo>
                  <a:cubicBezTo>
                    <a:pt x="23164" y="28005"/>
                    <a:pt x="23683" y="27832"/>
                    <a:pt x="24029" y="27659"/>
                  </a:cubicBezTo>
                  <a:cubicBezTo>
                    <a:pt x="26967" y="26277"/>
                    <a:pt x="29215" y="23856"/>
                    <a:pt x="30425" y="20745"/>
                  </a:cubicBezTo>
                  <a:cubicBezTo>
                    <a:pt x="32672" y="14522"/>
                    <a:pt x="29387" y="7607"/>
                    <a:pt x="23164" y="5360"/>
                  </a:cubicBezTo>
                  <a:close/>
                  <a:moveTo>
                    <a:pt x="23337" y="18325"/>
                  </a:moveTo>
                  <a:cubicBezTo>
                    <a:pt x="22991" y="19362"/>
                    <a:pt x="22127" y="20399"/>
                    <a:pt x="20917" y="20918"/>
                  </a:cubicBezTo>
                  <a:cubicBezTo>
                    <a:pt x="19880" y="21436"/>
                    <a:pt x="18497" y="21436"/>
                    <a:pt x="17460" y="21091"/>
                  </a:cubicBezTo>
                  <a:cubicBezTo>
                    <a:pt x="15039" y="20226"/>
                    <a:pt x="13829" y="17460"/>
                    <a:pt x="14694" y="15040"/>
                  </a:cubicBezTo>
                  <a:cubicBezTo>
                    <a:pt x="15385" y="13311"/>
                    <a:pt x="17114" y="12101"/>
                    <a:pt x="19015" y="12101"/>
                  </a:cubicBezTo>
                  <a:cubicBezTo>
                    <a:pt x="19534" y="12101"/>
                    <a:pt x="20053" y="12101"/>
                    <a:pt x="20571" y="12274"/>
                  </a:cubicBezTo>
                  <a:cubicBezTo>
                    <a:pt x="22991" y="13311"/>
                    <a:pt x="24201" y="15905"/>
                    <a:pt x="23337" y="183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4"/>
          <p:cNvSpPr txBox="1">
            <a:spLocks noGrp="1"/>
          </p:cNvSpPr>
          <p:nvPr>
            <p:ph type="ctrTitle"/>
          </p:nvPr>
        </p:nvSpPr>
        <p:spPr>
          <a:xfrm>
            <a:off x="1047575" y="3192350"/>
            <a:ext cx="24675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48FFD5"/>
                </a:solidFill>
                <a:latin typeface="Impact"/>
                <a:ea typeface="Impact"/>
                <a:cs typeface="Impact"/>
                <a:sym typeface="Impact"/>
              </a:rPr>
              <a:t>Portfolio</a:t>
            </a:r>
            <a:endParaRPr dirty="0">
              <a:solidFill>
                <a:srgbClr val="48FFD5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" name="Google Shape;379;p27">
            <a:extLst>
              <a:ext uri="{FF2B5EF4-FFF2-40B4-BE49-F238E27FC236}">
                <a16:creationId xmlns:a16="http://schemas.microsoft.com/office/drawing/2014/main" id="{432A57A6-BB3D-401C-8667-57B9EA922970}"/>
              </a:ext>
            </a:extLst>
          </p:cNvPr>
          <p:cNvSpPr/>
          <p:nvPr/>
        </p:nvSpPr>
        <p:spPr>
          <a:xfrm>
            <a:off x="6658900" y="2757586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12" name="Google Shape;378;p27">
            <a:extLst>
              <a:ext uri="{FF2B5EF4-FFF2-40B4-BE49-F238E27FC236}">
                <a16:creationId xmlns:a16="http://schemas.microsoft.com/office/drawing/2014/main" id="{DD34999B-FBFA-4AE7-9541-F6F91CD3D33D}"/>
              </a:ext>
            </a:extLst>
          </p:cNvPr>
          <p:cNvSpPr/>
          <p:nvPr/>
        </p:nvSpPr>
        <p:spPr>
          <a:xfrm rot="6442277">
            <a:off x="5539094" y="3984309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80;p27">
            <a:extLst>
              <a:ext uri="{FF2B5EF4-FFF2-40B4-BE49-F238E27FC236}">
                <a16:creationId xmlns:a16="http://schemas.microsoft.com/office/drawing/2014/main" id="{EF8E273E-E6AE-4DE4-8D4C-D5735FDCE0E6}"/>
              </a:ext>
            </a:extLst>
          </p:cNvPr>
          <p:cNvSpPr/>
          <p:nvPr/>
        </p:nvSpPr>
        <p:spPr>
          <a:xfrm rot="6442277">
            <a:off x="5904413" y="4198496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436;p28">
            <a:extLst>
              <a:ext uri="{FF2B5EF4-FFF2-40B4-BE49-F238E27FC236}">
                <a16:creationId xmlns:a16="http://schemas.microsoft.com/office/drawing/2014/main" id="{FFF47418-77E8-4D21-A362-B72B5E03D862}"/>
              </a:ext>
            </a:extLst>
          </p:cNvPr>
          <p:cNvSpPr/>
          <p:nvPr/>
        </p:nvSpPr>
        <p:spPr>
          <a:xfrm>
            <a:off x="6342858" y="1229918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437;p28">
            <a:extLst>
              <a:ext uri="{FF2B5EF4-FFF2-40B4-BE49-F238E27FC236}">
                <a16:creationId xmlns:a16="http://schemas.microsoft.com/office/drawing/2014/main" id="{5D733EEF-E5DD-4D46-8EC8-289A4849EE84}"/>
              </a:ext>
            </a:extLst>
          </p:cNvPr>
          <p:cNvSpPr/>
          <p:nvPr/>
        </p:nvSpPr>
        <p:spPr>
          <a:xfrm>
            <a:off x="6461050" y="1373521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438;p28">
            <a:extLst>
              <a:ext uri="{FF2B5EF4-FFF2-40B4-BE49-F238E27FC236}">
                <a16:creationId xmlns:a16="http://schemas.microsoft.com/office/drawing/2014/main" id="{79D40181-F6B7-4877-875B-336448F2B267}"/>
              </a:ext>
            </a:extLst>
          </p:cNvPr>
          <p:cNvSpPr/>
          <p:nvPr/>
        </p:nvSpPr>
        <p:spPr>
          <a:xfrm>
            <a:off x="6998619" y="2949387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439;p28">
            <a:extLst>
              <a:ext uri="{FF2B5EF4-FFF2-40B4-BE49-F238E27FC236}">
                <a16:creationId xmlns:a16="http://schemas.microsoft.com/office/drawing/2014/main" id="{041A9CB4-D5F2-4E00-862A-108DA646A047}"/>
              </a:ext>
            </a:extLst>
          </p:cNvPr>
          <p:cNvSpPr/>
          <p:nvPr/>
        </p:nvSpPr>
        <p:spPr>
          <a:xfrm>
            <a:off x="7062162" y="1593373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440;p28">
            <a:extLst>
              <a:ext uri="{FF2B5EF4-FFF2-40B4-BE49-F238E27FC236}">
                <a16:creationId xmlns:a16="http://schemas.microsoft.com/office/drawing/2014/main" id="{2EF37616-5458-45D0-8B95-30B9F74E6D83}"/>
              </a:ext>
            </a:extLst>
          </p:cNvPr>
          <p:cNvSpPr/>
          <p:nvPr/>
        </p:nvSpPr>
        <p:spPr>
          <a:xfrm>
            <a:off x="6591947" y="1695049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441;p28">
            <a:extLst>
              <a:ext uri="{FF2B5EF4-FFF2-40B4-BE49-F238E27FC236}">
                <a16:creationId xmlns:a16="http://schemas.microsoft.com/office/drawing/2014/main" id="{218C53A4-DFC1-4D50-8444-A20979F83398}"/>
              </a:ext>
            </a:extLst>
          </p:cNvPr>
          <p:cNvSpPr/>
          <p:nvPr/>
        </p:nvSpPr>
        <p:spPr>
          <a:xfrm>
            <a:off x="6710138" y="2102996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419;p28">
            <a:extLst>
              <a:ext uri="{FF2B5EF4-FFF2-40B4-BE49-F238E27FC236}">
                <a16:creationId xmlns:a16="http://schemas.microsoft.com/office/drawing/2014/main" id="{CA5E4D56-CAC0-46EB-B60C-13C46544ECD2}"/>
              </a:ext>
            </a:extLst>
          </p:cNvPr>
          <p:cNvSpPr/>
          <p:nvPr/>
        </p:nvSpPr>
        <p:spPr>
          <a:xfrm>
            <a:off x="652494" y="3085376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420;p28">
            <a:extLst>
              <a:ext uri="{FF2B5EF4-FFF2-40B4-BE49-F238E27FC236}">
                <a16:creationId xmlns:a16="http://schemas.microsoft.com/office/drawing/2014/main" id="{BECCDCDE-73C8-4F7D-B1FC-E96D3FBB30BB}"/>
              </a:ext>
            </a:extLst>
          </p:cNvPr>
          <p:cNvSpPr/>
          <p:nvPr/>
        </p:nvSpPr>
        <p:spPr>
          <a:xfrm>
            <a:off x="780856" y="3217533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63" name="Google Shape;421;p28">
            <a:extLst>
              <a:ext uri="{FF2B5EF4-FFF2-40B4-BE49-F238E27FC236}">
                <a16:creationId xmlns:a16="http://schemas.microsoft.com/office/drawing/2014/main" id="{C080B379-AFE2-42B1-998C-26CA638E2E3E}"/>
              </a:ext>
            </a:extLst>
          </p:cNvPr>
          <p:cNvSpPr/>
          <p:nvPr/>
        </p:nvSpPr>
        <p:spPr>
          <a:xfrm>
            <a:off x="411668" y="4812481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4" name="Google Shape;422;p28">
            <a:extLst>
              <a:ext uri="{FF2B5EF4-FFF2-40B4-BE49-F238E27FC236}">
                <a16:creationId xmlns:a16="http://schemas.microsoft.com/office/drawing/2014/main" id="{C6FC1BFF-B039-4B83-8045-65283473C9BC}"/>
              </a:ext>
            </a:extLst>
          </p:cNvPr>
          <p:cNvSpPr/>
          <p:nvPr/>
        </p:nvSpPr>
        <p:spPr>
          <a:xfrm>
            <a:off x="780856" y="3217533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423;p28">
            <a:extLst>
              <a:ext uri="{FF2B5EF4-FFF2-40B4-BE49-F238E27FC236}">
                <a16:creationId xmlns:a16="http://schemas.microsoft.com/office/drawing/2014/main" id="{80A9B8A8-86A1-4D04-9642-1B063450CB68}"/>
              </a:ext>
            </a:extLst>
          </p:cNvPr>
          <p:cNvSpPr/>
          <p:nvPr/>
        </p:nvSpPr>
        <p:spPr>
          <a:xfrm>
            <a:off x="919373" y="3418334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424;p28">
            <a:extLst>
              <a:ext uri="{FF2B5EF4-FFF2-40B4-BE49-F238E27FC236}">
                <a16:creationId xmlns:a16="http://schemas.microsoft.com/office/drawing/2014/main" id="{F856CD9F-0B91-4C5F-8985-5BD7C9CEF11A}"/>
              </a:ext>
            </a:extLst>
          </p:cNvPr>
          <p:cNvSpPr/>
          <p:nvPr/>
        </p:nvSpPr>
        <p:spPr>
          <a:xfrm>
            <a:off x="996897" y="3509839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425;p28">
            <a:extLst>
              <a:ext uri="{FF2B5EF4-FFF2-40B4-BE49-F238E27FC236}">
                <a16:creationId xmlns:a16="http://schemas.microsoft.com/office/drawing/2014/main" id="{4353B641-945D-4E8F-9D4D-5D6D77EC1CF7}"/>
              </a:ext>
            </a:extLst>
          </p:cNvPr>
          <p:cNvSpPr/>
          <p:nvPr/>
        </p:nvSpPr>
        <p:spPr>
          <a:xfrm>
            <a:off x="1276483" y="4211353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426;p28">
            <a:extLst>
              <a:ext uri="{FF2B5EF4-FFF2-40B4-BE49-F238E27FC236}">
                <a16:creationId xmlns:a16="http://schemas.microsoft.com/office/drawing/2014/main" id="{A96BFA91-E122-4079-B2F7-B4CE4D2976E5}"/>
              </a:ext>
            </a:extLst>
          </p:cNvPr>
          <p:cNvSpPr/>
          <p:nvPr/>
        </p:nvSpPr>
        <p:spPr>
          <a:xfrm>
            <a:off x="1336216" y="4286327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69" name="Google Shape;427;p28">
            <a:extLst>
              <a:ext uri="{FF2B5EF4-FFF2-40B4-BE49-F238E27FC236}">
                <a16:creationId xmlns:a16="http://schemas.microsoft.com/office/drawing/2014/main" id="{DB2BAAF3-1995-43FB-83FC-2098B63BEF9C}"/>
              </a:ext>
            </a:extLst>
          </p:cNvPr>
          <p:cNvSpPr/>
          <p:nvPr/>
        </p:nvSpPr>
        <p:spPr>
          <a:xfrm>
            <a:off x="1336216" y="4386727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70" name="Google Shape;428;p28">
            <a:extLst>
              <a:ext uri="{FF2B5EF4-FFF2-40B4-BE49-F238E27FC236}">
                <a16:creationId xmlns:a16="http://schemas.microsoft.com/office/drawing/2014/main" id="{049D9DAC-EC19-4698-8C3D-DE655CD4662B}"/>
              </a:ext>
            </a:extLst>
          </p:cNvPr>
          <p:cNvSpPr/>
          <p:nvPr/>
        </p:nvSpPr>
        <p:spPr>
          <a:xfrm>
            <a:off x="956230" y="4211353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429;p28">
            <a:extLst>
              <a:ext uri="{FF2B5EF4-FFF2-40B4-BE49-F238E27FC236}">
                <a16:creationId xmlns:a16="http://schemas.microsoft.com/office/drawing/2014/main" id="{D30B35D1-F61B-4852-912F-F0786FE42627}"/>
              </a:ext>
            </a:extLst>
          </p:cNvPr>
          <p:cNvSpPr/>
          <p:nvPr/>
        </p:nvSpPr>
        <p:spPr>
          <a:xfrm>
            <a:off x="1018499" y="4320497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430;p28">
            <a:extLst>
              <a:ext uri="{FF2B5EF4-FFF2-40B4-BE49-F238E27FC236}">
                <a16:creationId xmlns:a16="http://schemas.microsoft.com/office/drawing/2014/main" id="{2D0AEC50-7E35-4694-B1A7-E8B68940A940}"/>
              </a:ext>
            </a:extLst>
          </p:cNvPr>
          <p:cNvSpPr/>
          <p:nvPr/>
        </p:nvSpPr>
        <p:spPr>
          <a:xfrm>
            <a:off x="1459493" y="3968625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431;p28">
            <a:extLst>
              <a:ext uri="{FF2B5EF4-FFF2-40B4-BE49-F238E27FC236}">
                <a16:creationId xmlns:a16="http://schemas.microsoft.com/office/drawing/2014/main" id="{846ECECC-3DCD-4E72-A5B6-E56441E7590A}"/>
              </a:ext>
            </a:extLst>
          </p:cNvPr>
          <p:cNvSpPr/>
          <p:nvPr/>
        </p:nvSpPr>
        <p:spPr>
          <a:xfrm>
            <a:off x="1459493" y="3776719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432;p28">
            <a:extLst>
              <a:ext uri="{FF2B5EF4-FFF2-40B4-BE49-F238E27FC236}">
                <a16:creationId xmlns:a16="http://schemas.microsoft.com/office/drawing/2014/main" id="{09130E27-B37A-4F60-977B-00CCEA30C18A}"/>
              </a:ext>
            </a:extLst>
          </p:cNvPr>
          <p:cNvSpPr/>
          <p:nvPr/>
        </p:nvSpPr>
        <p:spPr>
          <a:xfrm>
            <a:off x="2163556" y="3777994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rgbClr val="48FF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433;p28">
            <a:extLst>
              <a:ext uri="{FF2B5EF4-FFF2-40B4-BE49-F238E27FC236}">
                <a16:creationId xmlns:a16="http://schemas.microsoft.com/office/drawing/2014/main" id="{46AF2B49-1B0A-45F2-8914-96275D2D5BD8}"/>
              </a:ext>
            </a:extLst>
          </p:cNvPr>
          <p:cNvSpPr/>
          <p:nvPr/>
        </p:nvSpPr>
        <p:spPr>
          <a:xfrm>
            <a:off x="2355447" y="3858053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434;p28">
            <a:extLst>
              <a:ext uri="{FF2B5EF4-FFF2-40B4-BE49-F238E27FC236}">
                <a16:creationId xmlns:a16="http://schemas.microsoft.com/office/drawing/2014/main" id="{67503875-C55B-42B5-AE69-D9F6A2DE80BB}"/>
              </a:ext>
            </a:extLst>
          </p:cNvPr>
          <p:cNvSpPr/>
          <p:nvPr/>
        </p:nvSpPr>
        <p:spPr>
          <a:xfrm>
            <a:off x="2444402" y="3891100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77" name="Google Shape;435;p28">
            <a:extLst>
              <a:ext uri="{FF2B5EF4-FFF2-40B4-BE49-F238E27FC236}">
                <a16:creationId xmlns:a16="http://schemas.microsoft.com/office/drawing/2014/main" id="{1B55B4DB-CC94-4309-8B55-DFB70663D91C}"/>
              </a:ext>
            </a:extLst>
          </p:cNvPr>
          <p:cNvSpPr/>
          <p:nvPr/>
        </p:nvSpPr>
        <p:spPr>
          <a:xfrm>
            <a:off x="2680785" y="4039788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Concept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35B6F731-92BC-4B08-ADFC-EC9C60CB76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6202"/>
          <a:stretch/>
        </p:blipFill>
        <p:spPr>
          <a:xfrm>
            <a:off x="2698181" y="1631888"/>
            <a:ext cx="3762869" cy="2474063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CAF387FC-3783-47AE-8A13-CACA21F3EA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64" t="76112" r="264" b="90"/>
          <a:stretch/>
        </p:blipFill>
        <p:spPr>
          <a:xfrm>
            <a:off x="2688110" y="1631888"/>
            <a:ext cx="3772939" cy="247406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4"/>
          <p:cNvSpPr/>
          <p:nvPr/>
        </p:nvSpPr>
        <p:spPr>
          <a:xfrm>
            <a:off x="256200" y="1503110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449;p29">
            <a:extLst>
              <a:ext uri="{FF2B5EF4-FFF2-40B4-BE49-F238E27FC236}">
                <a16:creationId xmlns:a16="http://schemas.microsoft.com/office/drawing/2014/main" id="{4A0076D9-4174-48C0-A3E5-7A1268595B84}"/>
              </a:ext>
            </a:extLst>
          </p:cNvPr>
          <p:cNvSpPr txBox="1">
            <a:spLocks/>
          </p:cNvSpPr>
          <p:nvPr/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fr-FR" sz="3000" dirty="0">
                <a:solidFill>
                  <a:srgbClr val="FFFFFF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Objectifs</a:t>
            </a:r>
          </a:p>
        </p:txBody>
      </p:sp>
      <p:cxnSp>
        <p:nvCxnSpPr>
          <p:cNvPr id="27" name="Google Shape;458;p29">
            <a:extLst>
              <a:ext uri="{FF2B5EF4-FFF2-40B4-BE49-F238E27FC236}">
                <a16:creationId xmlns:a16="http://schemas.microsoft.com/office/drawing/2014/main" id="{8EDA5F4C-65B9-42CD-96FE-988255812AC0}"/>
              </a:ext>
            </a:extLst>
          </p:cNvPr>
          <p:cNvCxnSpPr/>
          <p:nvPr/>
        </p:nvCxnSpPr>
        <p:spPr>
          <a:xfrm>
            <a:off x="5882725" y="1195336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449;p29">
            <a:extLst>
              <a:ext uri="{FF2B5EF4-FFF2-40B4-BE49-F238E27FC236}">
                <a16:creationId xmlns:a16="http://schemas.microsoft.com/office/drawing/2014/main" id="{59632A77-81FD-4172-B612-E4EF598F1E2B}"/>
              </a:ext>
            </a:extLst>
          </p:cNvPr>
          <p:cNvSpPr txBox="1">
            <a:spLocks/>
          </p:cNvSpPr>
          <p:nvPr/>
        </p:nvSpPr>
        <p:spPr>
          <a:xfrm>
            <a:off x="-5016305" y="630975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fr-FR" sz="3000" dirty="0">
                <a:solidFill>
                  <a:srgbClr val="FFFFFF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Concept</a:t>
            </a:r>
          </a:p>
        </p:txBody>
      </p:sp>
      <p:cxnSp>
        <p:nvCxnSpPr>
          <p:cNvPr id="29" name="Google Shape;458;p29">
            <a:extLst>
              <a:ext uri="{FF2B5EF4-FFF2-40B4-BE49-F238E27FC236}">
                <a16:creationId xmlns:a16="http://schemas.microsoft.com/office/drawing/2014/main" id="{11D4EA85-9E1B-49B0-ACD6-AA07900B37CF}"/>
              </a:ext>
            </a:extLst>
          </p:cNvPr>
          <p:cNvCxnSpPr/>
          <p:nvPr/>
        </p:nvCxnSpPr>
        <p:spPr>
          <a:xfrm>
            <a:off x="-100980" y="1195336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446;p29">
            <a:extLst>
              <a:ext uri="{FF2B5EF4-FFF2-40B4-BE49-F238E27FC236}">
                <a16:creationId xmlns:a16="http://schemas.microsoft.com/office/drawing/2014/main" id="{4B065590-8464-4F3F-ADDE-B147395791E0}"/>
              </a:ext>
            </a:extLst>
          </p:cNvPr>
          <p:cNvSpPr/>
          <p:nvPr/>
        </p:nvSpPr>
        <p:spPr>
          <a:xfrm rot="10800000">
            <a:off x="5425526" y="215775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447;p29">
            <a:extLst>
              <a:ext uri="{FF2B5EF4-FFF2-40B4-BE49-F238E27FC236}">
                <a16:creationId xmlns:a16="http://schemas.microsoft.com/office/drawing/2014/main" id="{4CA504A1-D5D1-4065-B3A7-3BB0CD36DFF7}"/>
              </a:ext>
            </a:extLst>
          </p:cNvPr>
          <p:cNvSpPr/>
          <p:nvPr/>
        </p:nvSpPr>
        <p:spPr>
          <a:xfrm rot="10800000">
            <a:off x="5425526" y="2861143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48;p29">
            <a:extLst>
              <a:ext uri="{FF2B5EF4-FFF2-40B4-BE49-F238E27FC236}">
                <a16:creationId xmlns:a16="http://schemas.microsoft.com/office/drawing/2014/main" id="{9C22A820-BBB9-492C-BEF1-CADE650E6E6D}"/>
              </a:ext>
            </a:extLst>
          </p:cNvPr>
          <p:cNvSpPr/>
          <p:nvPr/>
        </p:nvSpPr>
        <p:spPr>
          <a:xfrm rot="10800000">
            <a:off x="5425526" y="356450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50;p29">
            <a:extLst>
              <a:ext uri="{FF2B5EF4-FFF2-40B4-BE49-F238E27FC236}">
                <a16:creationId xmlns:a16="http://schemas.microsoft.com/office/drawing/2014/main" id="{9B1EA4F7-EB45-4736-A566-82F7F846CF74}"/>
              </a:ext>
            </a:extLst>
          </p:cNvPr>
          <p:cNvSpPr/>
          <p:nvPr/>
        </p:nvSpPr>
        <p:spPr>
          <a:xfrm>
            <a:off x="7818426" y="210429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51;p29">
            <a:extLst>
              <a:ext uri="{FF2B5EF4-FFF2-40B4-BE49-F238E27FC236}">
                <a16:creationId xmlns:a16="http://schemas.microsoft.com/office/drawing/2014/main" id="{B8F11226-6225-4ABF-B269-67978F9179FC}"/>
              </a:ext>
            </a:extLst>
          </p:cNvPr>
          <p:cNvSpPr/>
          <p:nvPr/>
        </p:nvSpPr>
        <p:spPr>
          <a:xfrm>
            <a:off x="7818426" y="280564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52;p29">
            <a:extLst>
              <a:ext uri="{FF2B5EF4-FFF2-40B4-BE49-F238E27FC236}">
                <a16:creationId xmlns:a16="http://schemas.microsoft.com/office/drawing/2014/main" id="{B091723F-C140-418F-8113-87C4C57831FE}"/>
              </a:ext>
            </a:extLst>
          </p:cNvPr>
          <p:cNvSpPr/>
          <p:nvPr/>
        </p:nvSpPr>
        <p:spPr>
          <a:xfrm>
            <a:off x="7935587" y="2922806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53;p29">
            <a:extLst>
              <a:ext uri="{FF2B5EF4-FFF2-40B4-BE49-F238E27FC236}">
                <a16:creationId xmlns:a16="http://schemas.microsoft.com/office/drawing/2014/main" id="{D95359BA-1A73-466D-9EE0-7190C100A593}"/>
              </a:ext>
            </a:extLst>
          </p:cNvPr>
          <p:cNvSpPr/>
          <p:nvPr/>
        </p:nvSpPr>
        <p:spPr>
          <a:xfrm>
            <a:off x="7923751" y="2240781"/>
            <a:ext cx="213239" cy="196180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38" name="Google Shape;454;p29">
            <a:extLst>
              <a:ext uri="{FF2B5EF4-FFF2-40B4-BE49-F238E27FC236}">
                <a16:creationId xmlns:a16="http://schemas.microsoft.com/office/drawing/2014/main" id="{8E4E2C10-39DE-40DF-93F2-90DF6A315CD6}"/>
              </a:ext>
            </a:extLst>
          </p:cNvPr>
          <p:cNvSpPr/>
          <p:nvPr/>
        </p:nvSpPr>
        <p:spPr>
          <a:xfrm>
            <a:off x="7818426" y="350699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455;p29">
            <a:extLst>
              <a:ext uri="{FF2B5EF4-FFF2-40B4-BE49-F238E27FC236}">
                <a16:creationId xmlns:a16="http://schemas.microsoft.com/office/drawing/2014/main" id="{3D6155C7-B73D-41A8-BAC3-541CF0093069}"/>
              </a:ext>
            </a:extLst>
          </p:cNvPr>
          <p:cNvGrpSpPr/>
          <p:nvPr/>
        </p:nvGrpSpPr>
        <p:grpSpPr>
          <a:xfrm>
            <a:off x="7897593" y="3598224"/>
            <a:ext cx="265543" cy="269920"/>
            <a:chOff x="4151375" y="238125"/>
            <a:chExt cx="2141475" cy="2176775"/>
          </a:xfrm>
        </p:grpSpPr>
        <p:sp>
          <p:nvSpPr>
            <p:cNvPr id="40" name="Google Shape;456;p29">
              <a:extLst>
                <a:ext uri="{FF2B5EF4-FFF2-40B4-BE49-F238E27FC236}">
                  <a16:creationId xmlns:a16="http://schemas.microsoft.com/office/drawing/2014/main" id="{7DC1FA33-8042-4B53-AE50-578BAFE1B08D}"/>
                </a:ext>
              </a:extLst>
            </p:cNvPr>
            <p:cNvSpPr/>
            <p:nvPr/>
          </p:nvSpPr>
          <p:spPr>
            <a:xfrm>
              <a:off x="4151375" y="399250"/>
              <a:ext cx="2141475" cy="2015650"/>
            </a:xfrm>
            <a:custGeom>
              <a:avLst/>
              <a:gdLst/>
              <a:ahLst/>
              <a:cxnLst/>
              <a:rect l="l" t="t" r="r" b="b"/>
              <a:pathLst>
                <a:path w="85659" h="80626" extrusionOk="0">
                  <a:moveTo>
                    <a:pt x="7003" y="0"/>
                  </a:moveTo>
                  <a:cubicBezTo>
                    <a:pt x="3144" y="0"/>
                    <a:pt x="1" y="3123"/>
                    <a:pt x="1" y="7002"/>
                  </a:cubicBezTo>
                  <a:lnTo>
                    <a:pt x="1" y="55620"/>
                  </a:lnTo>
                  <a:cubicBezTo>
                    <a:pt x="1" y="59499"/>
                    <a:pt x="3144" y="62623"/>
                    <a:pt x="7003" y="62623"/>
                  </a:cubicBezTo>
                  <a:lnTo>
                    <a:pt x="31033" y="62623"/>
                  </a:lnTo>
                  <a:lnTo>
                    <a:pt x="31033" y="72012"/>
                  </a:lnTo>
                  <a:lnTo>
                    <a:pt x="27234" y="72012"/>
                  </a:lnTo>
                  <a:cubicBezTo>
                    <a:pt x="24887" y="72072"/>
                    <a:pt x="23017" y="73981"/>
                    <a:pt x="23017" y="76309"/>
                  </a:cubicBezTo>
                  <a:cubicBezTo>
                    <a:pt x="23017" y="78656"/>
                    <a:pt x="24887" y="80566"/>
                    <a:pt x="27234" y="80625"/>
                  </a:cubicBezTo>
                  <a:lnTo>
                    <a:pt x="58426" y="80625"/>
                  </a:lnTo>
                  <a:cubicBezTo>
                    <a:pt x="60773" y="80566"/>
                    <a:pt x="62643" y="78656"/>
                    <a:pt x="62643" y="76309"/>
                  </a:cubicBezTo>
                  <a:cubicBezTo>
                    <a:pt x="62643" y="73981"/>
                    <a:pt x="60773" y="72072"/>
                    <a:pt x="58426" y="72012"/>
                  </a:cubicBezTo>
                  <a:lnTo>
                    <a:pt x="54646" y="72012"/>
                  </a:lnTo>
                  <a:lnTo>
                    <a:pt x="54646" y="62623"/>
                  </a:lnTo>
                  <a:lnTo>
                    <a:pt x="78656" y="62623"/>
                  </a:lnTo>
                  <a:cubicBezTo>
                    <a:pt x="82535" y="62623"/>
                    <a:pt x="85659" y="59499"/>
                    <a:pt x="85659" y="55620"/>
                  </a:cubicBezTo>
                  <a:lnTo>
                    <a:pt x="85659" y="7002"/>
                  </a:lnTo>
                  <a:cubicBezTo>
                    <a:pt x="85659" y="3123"/>
                    <a:pt x="82535" y="0"/>
                    <a:pt x="78656" y="0"/>
                  </a:cubicBezTo>
                  <a:lnTo>
                    <a:pt x="65925" y="0"/>
                  </a:lnTo>
                  <a:lnTo>
                    <a:pt x="65925" y="5749"/>
                  </a:lnTo>
                  <a:lnTo>
                    <a:pt x="78656" y="5749"/>
                  </a:lnTo>
                  <a:cubicBezTo>
                    <a:pt x="79353" y="5749"/>
                    <a:pt x="79930" y="6306"/>
                    <a:pt x="79930" y="7002"/>
                  </a:cubicBezTo>
                  <a:lnTo>
                    <a:pt x="79930" y="55620"/>
                  </a:lnTo>
                  <a:cubicBezTo>
                    <a:pt x="79930" y="56317"/>
                    <a:pt x="79353" y="56893"/>
                    <a:pt x="78656" y="56893"/>
                  </a:cubicBezTo>
                  <a:lnTo>
                    <a:pt x="7003" y="56893"/>
                  </a:lnTo>
                  <a:cubicBezTo>
                    <a:pt x="6307" y="56893"/>
                    <a:pt x="5750" y="56317"/>
                    <a:pt x="5750" y="55620"/>
                  </a:cubicBezTo>
                  <a:lnTo>
                    <a:pt x="5750" y="7002"/>
                  </a:lnTo>
                  <a:cubicBezTo>
                    <a:pt x="5750" y="6306"/>
                    <a:pt x="6307" y="5749"/>
                    <a:pt x="7003" y="5749"/>
                  </a:cubicBezTo>
                  <a:lnTo>
                    <a:pt x="19734" y="5749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57;p29">
              <a:extLst>
                <a:ext uri="{FF2B5EF4-FFF2-40B4-BE49-F238E27FC236}">
                  <a16:creationId xmlns:a16="http://schemas.microsoft.com/office/drawing/2014/main" id="{6B1BB943-7789-4038-A732-DEA8A7269152}"/>
                </a:ext>
              </a:extLst>
            </p:cNvPr>
            <p:cNvSpPr/>
            <p:nvPr/>
          </p:nvSpPr>
          <p:spPr>
            <a:xfrm>
              <a:off x="4788450" y="238125"/>
              <a:ext cx="867350" cy="1403950"/>
            </a:xfrm>
            <a:custGeom>
              <a:avLst/>
              <a:gdLst/>
              <a:ahLst/>
              <a:cxnLst/>
              <a:rect l="l" t="t" r="r" b="b"/>
              <a:pathLst>
                <a:path w="34694" h="56158" extrusionOk="0">
                  <a:moveTo>
                    <a:pt x="28964" y="5749"/>
                  </a:moveTo>
                  <a:lnTo>
                    <a:pt x="28964" y="45873"/>
                  </a:lnTo>
                  <a:lnTo>
                    <a:pt x="5729" y="45873"/>
                  </a:lnTo>
                  <a:lnTo>
                    <a:pt x="5729" y="5749"/>
                  </a:lnTo>
                  <a:close/>
                  <a:moveTo>
                    <a:pt x="17360" y="48060"/>
                  </a:moveTo>
                  <a:cubicBezTo>
                    <a:pt x="18003" y="48060"/>
                    <a:pt x="18661" y="48301"/>
                    <a:pt x="19197" y="48837"/>
                  </a:cubicBezTo>
                  <a:cubicBezTo>
                    <a:pt x="20848" y="50468"/>
                    <a:pt x="19674" y="53293"/>
                    <a:pt x="17347" y="53293"/>
                  </a:cubicBezTo>
                  <a:cubicBezTo>
                    <a:pt x="15895" y="53293"/>
                    <a:pt x="14741" y="52119"/>
                    <a:pt x="14741" y="50687"/>
                  </a:cubicBezTo>
                  <a:cubicBezTo>
                    <a:pt x="14741" y="49101"/>
                    <a:pt x="16020" y="48060"/>
                    <a:pt x="17360" y="48060"/>
                  </a:cubicBezTo>
                  <a:close/>
                  <a:moveTo>
                    <a:pt x="5351" y="0"/>
                  </a:moveTo>
                  <a:cubicBezTo>
                    <a:pt x="2387" y="0"/>
                    <a:pt x="0" y="2407"/>
                    <a:pt x="0" y="5351"/>
                  </a:cubicBezTo>
                  <a:lnTo>
                    <a:pt x="0" y="50806"/>
                  </a:lnTo>
                  <a:cubicBezTo>
                    <a:pt x="0" y="53770"/>
                    <a:pt x="2387" y="56157"/>
                    <a:pt x="5351" y="56157"/>
                  </a:cubicBezTo>
                  <a:lnTo>
                    <a:pt x="29342" y="56157"/>
                  </a:lnTo>
                  <a:cubicBezTo>
                    <a:pt x="32306" y="56157"/>
                    <a:pt x="34693" y="53770"/>
                    <a:pt x="34693" y="50806"/>
                  </a:cubicBezTo>
                  <a:lnTo>
                    <a:pt x="34693" y="5351"/>
                  </a:lnTo>
                  <a:cubicBezTo>
                    <a:pt x="34693" y="2407"/>
                    <a:pt x="32306" y="0"/>
                    <a:pt x="293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556;p29">
            <a:extLst>
              <a:ext uri="{FF2B5EF4-FFF2-40B4-BE49-F238E27FC236}">
                <a16:creationId xmlns:a16="http://schemas.microsoft.com/office/drawing/2014/main" id="{FC38C0D4-11E6-4407-A71E-347D62A3DCC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425525" y="2157755"/>
            <a:ext cx="2326500" cy="3810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solidFill>
                  <a:srgbClr val="0E2A47"/>
                </a:solidFill>
              </a:rPr>
              <a:t>Vérifier l’identité du visiteur</a:t>
            </a:r>
            <a:endParaRPr sz="1100" dirty="0">
              <a:solidFill>
                <a:srgbClr val="0E2A47"/>
              </a:solidFill>
            </a:endParaRPr>
          </a:p>
        </p:txBody>
      </p:sp>
      <p:sp>
        <p:nvSpPr>
          <p:cNvPr id="43" name="Google Shape;556;p29">
            <a:extLst>
              <a:ext uri="{FF2B5EF4-FFF2-40B4-BE49-F238E27FC236}">
                <a16:creationId xmlns:a16="http://schemas.microsoft.com/office/drawing/2014/main" id="{5306B60E-DD3E-4FA3-A058-587979B854E4}"/>
              </a:ext>
            </a:extLst>
          </p:cNvPr>
          <p:cNvSpPr txBox="1">
            <a:spLocks/>
          </p:cNvSpPr>
          <p:nvPr/>
        </p:nvSpPr>
        <p:spPr>
          <a:xfrm>
            <a:off x="5425526" y="2863776"/>
            <a:ext cx="2326500" cy="378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fr-FR" dirty="0">
                <a:solidFill>
                  <a:srgbClr val="0E2A47"/>
                </a:solidFill>
              </a:rPr>
              <a:t>Système de contact récurrent</a:t>
            </a:r>
          </a:p>
        </p:txBody>
      </p:sp>
      <p:sp>
        <p:nvSpPr>
          <p:cNvPr id="44" name="Google Shape;556;p29">
            <a:extLst>
              <a:ext uri="{FF2B5EF4-FFF2-40B4-BE49-F238E27FC236}">
                <a16:creationId xmlns:a16="http://schemas.microsoft.com/office/drawing/2014/main" id="{D42EB9C3-5A59-4D49-B8F7-9BE94A3F947A}"/>
              </a:ext>
            </a:extLst>
          </p:cNvPr>
          <p:cNvSpPr txBox="1">
            <a:spLocks/>
          </p:cNvSpPr>
          <p:nvPr/>
        </p:nvSpPr>
        <p:spPr>
          <a:xfrm>
            <a:off x="5425525" y="3564505"/>
            <a:ext cx="2326500" cy="383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fr-FR" dirty="0">
                <a:solidFill>
                  <a:srgbClr val="0E2A47"/>
                </a:solidFill>
              </a:rPr>
              <a:t>Envoie du mail après vérification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828419C-B63A-44BF-ABAF-360E456C1C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56"/>
          <a:stretch/>
        </p:blipFill>
        <p:spPr>
          <a:xfrm>
            <a:off x="441362" y="1720368"/>
            <a:ext cx="3803326" cy="248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2384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/>
              <a:t>Préconception</a:t>
            </a:r>
            <a:endParaRPr sz="3000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1"/>
          </p:nvPr>
        </p:nvSpPr>
        <p:spPr>
          <a:xfrm>
            <a:off x="4895090" y="2344100"/>
            <a:ext cx="352901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C’est du planning</a:t>
            </a:r>
            <a:endParaRPr sz="1400"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379;p27">
            <a:extLst>
              <a:ext uri="{FF2B5EF4-FFF2-40B4-BE49-F238E27FC236}">
                <a16:creationId xmlns:a16="http://schemas.microsoft.com/office/drawing/2014/main" id="{432A57A6-BB3D-401C-8667-57B9EA922970}"/>
              </a:ext>
            </a:extLst>
          </p:cNvPr>
          <p:cNvSpPr/>
          <p:nvPr/>
        </p:nvSpPr>
        <p:spPr>
          <a:xfrm>
            <a:off x="6658900" y="2757586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12" name="Google Shape;378;p27">
            <a:extLst>
              <a:ext uri="{FF2B5EF4-FFF2-40B4-BE49-F238E27FC236}">
                <a16:creationId xmlns:a16="http://schemas.microsoft.com/office/drawing/2014/main" id="{DD34999B-FBFA-4AE7-9541-F6F91CD3D33D}"/>
              </a:ext>
            </a:extLst>
          </p:cNvPr>
          <p:cNvSpPr/>
          <p:nvPr/>
        </p:nvSpPr>
        <p:spPr>
          <a:xfrm rot="6442277">
            <a:off x="5539094" y="3984309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80;p27">
            <a:extLst>
              <a:ext uri="{FF2B5EF4-FFF2-40B4-BE49-F238E27FC236}">
                <a16:creationId xmlns:a16="http://schemas.microsoft.com/office/drawing/2014/main" id="{EF8E273E-E6AE-4DE4-8D4C-D5735FDCE0E6}"/>
              </a:ext>
            </a:extLst>
          </p:cNvPr>
          <p:cNvSpPr/>
          <p:nvPr/>
        </p:nvSpPr>
        <p:spPr>
          <a:xfrm rot="6442277">
            <a:off x="5904413" y="4198496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99;p26">
            <a:extLst>
              <a:ext uri="{FF2B5EF4-FFF2-40B4-BE49-F238E27FC236}">
                <a16:creationId xmlns:a16="http://schemas.microsoft.com/office/drawing/2014/main" id="{E4012375-0371-41B3-8FF6-6305D2B948FA}"/>
              </a:ext>
            </a:extLst>
          </p:cNvPr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00;p26">
            <a:extLst>
              <a:ext uri="{FF2B5EF4-FFF2-40B4-BE49-F238E27FC236}">
                <a16:creationId xmlns:a16="http://schemas.microsoft.com/office/drawing/2014/main" id="{0DF93359-4B98-4A05-B0B8-BDE8C0C982B7}"/>
              </a:ext>
            </a:extLst>
          </p:cNvPr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01;p26">
            <a:extLst>
              <a:ext uri="{FF2B5EF4-FFF2-40B4-BE49-F238E27FC236}">
                <a16:creationId xmlns:a16="http://schemas.microsoft.com/office/drawing/2014/main" id="{B474A953-5489-4CB4-B858-A626AA8637F4}"/>
              </a:ext>
            </a:extLst>
          </p:cNvPr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02;p26">
            <a:extLst>
              <a:ext uri="{FF2B5EF4-FFF2-40B4-BE49-F238E27FC236}">
                <a16:creationId xmlns:a16="http://schemas.microsoft.com/office/drawing/2014/main" id="{121C8B13-AAC0-4BC3-B78D-A177A5FF55AF}"/>
              </a:ext>
            </a:extLst>
          </p:cNvPr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03;p26">
            <a:extLst>
              <a:ext uri="{FF2B5EF4-FFF2-40B4-BE49-F238E27FC236}">
                <a16:creationId xmlns:a16="http://schemas.microsoft.com/office/drawing/2014/main" id="{1F404FF2-096A-4D54-9A35-8235837B47AD}"/>
              </a:ext>
            </a:extLst>
          </p:cNvPr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04;p26">
            <a:extLst>
              <a:ext uri="{FF2B5EF4-FFF2-40B4-BE49-F238E27FC236}">
                <a16:creationId xmlns:a16="http://schemas.microsoft.com/office/drawing/2014/main" id="{41DCCF8F-EF6F-445F-8E2D-4AB8EAC4773A}"/>
              </a:ext>
            </a:extLst>
          </p:cNvPr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05;p26">
            <a:extLst>
              <a:ext uri="{FF2B5EF4-FFF2-40B4-BE49-F238E27FC236}">
                <a16:creationId xmlns:a16="http://schemas.microsoft.com/office/drawing/2014/main" id="{25C4D865-40D7-4CBF-942E-4F257D09A3ED}"/>
              </a:ext>
            </a:extLst>
          </p:cNvPr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06;p26">
            <a:extLst>
              <a:ext uri="{FF2B5EF4-FFF2-40B4-BE49-F238E27FC236}">
                <a16:creationId xmlns:a16="http://schemas.microsoft.com/office/drawing/2014/main" id="{E38FFA26-1369-498A-A5D5-8CCCF8F33956}"/>
              </a:ext>
            </a:extLst>
          </p:cNvPr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07;p26">
            <a:extLst>
              <a:ext uri="{FF2B5EF4-FFF2-40B4-BE49-F238E27FC236}">
                <a16:creationId xmlns:a16="http://schemas.microsoft.com/office/drawing/2014/main" id="{4D3B5C56-FE1F-42EF-87DC-2D1353C24100}"/>
              </a:ext>
            </a:extLst>
          </p:cNvPr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8;p26">
            <a:extLst>
              <a:ext uri="{FF2B5EF4-FFF2-40B4-BE49-F238E27FC236}">
                <a16:creationId xmlns:a16="http://schemas.microsoft.com/office/drawing/2014/main" id="{1790E509-0928-439A-B894-6AC70BF23D73}"/>
              </a:ext>
            </a:extLst>
          </p:cNvPr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9;p26">
            <a:extLst>
              <a:ext uri="{FF2B5EF4-FFF2-40B4-BE49-F238E27FC236}">
                <a16:creationId xmlns:a16="http://schemas.microsoft.com/office/drawing/2014/main" id="{CDA79D4A-4DCD-462B-864F-EA1F30C877E6}"/>
              </a:ext>
            </a:extLst>
          </p:cNvPr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10;p26">
            <a:extLst>
              <a:ext uri="{FF2B5EF4-FFF2-40B4-BE49-F238E27FC236}">
                <a16:creationId xmlns:a16="http://schemas.microsoft.com/office/drawing/2014/main" id="{CB9D6B69-0D9A-4809-ADB7-9BEDB874D405}"/>
              </a:ext>
            </a:extLst>
          </p:cNvPr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11;p26">
            <a:extLst>
              <a:ext uri="{FF2B5EF4-FFF2-40B4-BE49-F238E27FC236}">
                <a16:creationId xmlns:a16="http://schemas.microsoft.com/office/drawing/2014/main" id="{CC375FB1-764B-455D-9B6E-07D359D7F522}"/>
              </a:ext>
            </a:extLst>
          </p:cNvPr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312;p26">
            <a:extLst>
              <a:ext uri="{FF2B5EF4-FFF2-40B4-BE49-F238E27FC236}">
                <a16:creationId xmlns:a16="http://schemas.microsoft.com/office/drawing/2014/main" id="{F2116AD4-D1F8-428E-940E-07786233D221}"/>
              </a:ext>
            </a:extLst>
          </p:cNvPr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13;p26">
            <a:extLst>
              <a:ext uri="{FF2B5EF4-FFF2-40B4-BE49-F238E27FC236}">
                <a16:creationId xmlns:a16="http://schemas.microsoft.com/office/drawing/2014/main" id="{27FE00E9-EE26-4925-BAB1-88A536250F4A}"/>
              </a:ext>
            </a:extLst>
          </p:cNvPr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4;p26">
            <a:extLst>
              <a:ext uri="{FF2B5EF4-FFF2-40B4-BE49-F238E27FC236}">
                <a16:creationId xmlns:a16="http://schemas.microsoft.com/office/drawing/2014/main" id="{506D2842-288D-4BCF-8FFE-76CCCC15E7DD}"/>
              </a:ext>
            </a:extLst>
          </p:cNvPr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15;p26">
            <a:extLst>
              <a:ext uri="{FF2B5EF4-FFF2-40B4-BE49-F238E27FC236}">
                <a16:creationId xmlns:a16="http://schemas.microsoft.com/office/drawing/2014/main" id="{87B0BEE1-356A-43E4-87FC-CD9959B4DB83}"/>
              </a:ext>
            </a:extLst>
          </p:cNvPr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16;p26">
            <a:extLst>
              <a:ext uri="{FF2B5EF4-FFF2-40B4-BE49-F238E27FC236}">
                <a16:creationId xmlns:a16="http://schemas.microsoft.com/office/drawing/2014/main" id="{82C87560-2FDB-4EB6-A6C1-7160DC9395DE}"/>
              </a:ext>
            </a:extLst>
          </p:cNvPr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17;p26">
            <a:extLst>
              <a:ext uri="{FF2B5EF4-FFF2-40B4-BE49-F238E27FC236}">
                <a16:creationId xmlns:a16="http://schemas.microsoft.com/office/drawing/2014/main" id="{5C6EE6AD-C51D-4C02-9AE0-1F970419691E}"/>
              </a:ext>
            </a:extLst>
          </p:cNvPr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18;p26">
            <a:extLst>
              <a:ext uri="{FF2B5EF4-FFF2-40B4-BE49-F238E27FC236}">
                <a16:creationId xmlns:a16="http://schemas.microsoft.com/office/drawing/2014/main" id="{DE4145B6-447E-4D44-ADEB-A36862E708E1}"/>
              </a:ext>
            </a:extLst>
          </p:cNvPr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19;p26">
            <a:extLst>
              <a:ext uri="{FF2B5EF4-FFF2-40B4-BE49-F238E27FC236}">
                <a16:creationId xmlns:a16="http://schemas.microsoft.com/office/drawing/2014/main" id="{29B4F6D6-8660-41DA-8229-24FDAE79A181}"/>
              </a:ext>
            </a:extLst>
          </p:cNvPr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20;p26">
            <a:extLst>
              <a:ext uri="{FF2B5EF4-FFF2-40B4-BE49-F238E27FC236}">
                <a16:creationId xmlns:a16="http://schemas.microsoft.com/office/drawing/2014/main" id="{4A01EE11-B042-49EA-A9DB-7C4BDB7118CB}"/>
              </a:ext>
            </a:extLst>
          </p:cNvPr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21;p26">
            <a:extLst>
              <a:ext uri="{FF2B5EF4-FFF2-40B4-BE49-F238E27FC236}">
                <a16:creationId xmlns:a16="http://schemas.microsoft.com/office/drawing/2014/main" id="{8BEC796D-2A8F-4B72-A41B-52CFC345A744}"/>
              </a:ext>
            </a:extLst>
          </p:cNvPr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22;p26">
            <a:extLst>
              <a:ext uri="{FF2B5EF4-FFF2-40B4-BE49-F238E27FC236}">
                <a16:creationId xmlns:a16="http://schemas.microsoft.com/office/drawing/2014/main" id="{12F94629-E559-493A-B1E5-7E037CD6F454}"/>
              </a:ext>
            </a:extLst>
          </p:cNvPr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23;p26">
            <a:extLst>
              <a:ext uri="{FF2B5EF4-FFF2-40B4-BE49-F238E27FC236}">
                <a16:creationId xmlns:a16="http://schemas.microsoft.com/office/drawing/2014/main" id="{0273F2DB-84F0-4ADE-9EF9-765A8716A115}"/>
              </a:ext>
            </a:extLst>
          </p:cNvPr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24;p26">
            <a:extLst>
              <a:ext uri="{FF2B5EF4-FFF2-40B4-BE49-F238E27FC236}">
                <a16:creationId xmlns:a16="http://schemas.microsoft.com/office/drawing/2014/main" id="{4C6BCBA8-A120-461A-BD94-4DE544FD3BB9}"/>
              </a:ext>
            </a:extLst>
          </p:cNvPr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25;p26">
            <a:extLst>
              <a:ext uri="{FF2B5EF4-FFF2-40B4-BE49-F238E27FC236}">
                <a16:creationId xmlns:a16="http://schemas.microsoft.com/office/drawing/2014/main" id="{3AC350AB-5703-47EE-8F07-C97F490F49D1}"/>
              </a:ext>
            </a:extLst>
          </p:cNvPr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326;p26">
            <a:extLst>
              <a:ext uri="{FF2B5EF4-FFF2-40B4-BE49-F238E27FC236}">
                <a16:creationId xmlns:a16="http://schemas.microsoft.com/office/drawing/2014/main" id="{004244F2-7746-402B-A00E-443FFCF3BE81}"/>
              </a:ext>
            </a:extLst>
          </p:cNvPr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27;p26">
            <a:extLst>
              <a:ext uri="{FF2B5EF4-FFF2-40B4-BE49-F238E27FC236}">
                <a16:creationId xmlns:a16="http://schemas.microsoft.com/office/drawing/2014/main" id="{3BB2EF92-E13D-47A0-84BD-EC0ABBD3B043}"/>
              </a:ext>
            </a:extLst>
          </p:cNvPr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28;p26">
            <a:extLst>
              <a:ext uri="{FF2B5EF4-FFF2-40B4-BE49-F238E27FC236}">
                <a16:creationId xmlns:a16="http://schemas.microsoft.com/office/drawing/2014/main" id="{3F7BD9A7-9C0F-4966-AA07-D6366ACEB2DC}"/>
              </a:ext>
            </a:extLst>
          </p:cNvPr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29;p26">
            <a:extLst>
              <a:ext uri="{FF2B5EF4-FFF2-40B4-BE49-F238E27FC236}">
                <a16:creationId xmlns:a16="http://schemas.microsoft.com/office/drawing/2014/main" id="{58B3904C-285B-47FA-8309-3CB351569319}"/>
              </a:ext>
            </a:extLst>
          </p:cNvPr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30;p26">
            <a:extLst>
              <a:ext uri="{FF2B5EF4-FFF2-40B4-BE49-F238E27FC236}">
                <a16:creationId xmlns:a16="http://schemas.microsoft.com/office/drawing/2014/main" id="{376DA548-4AC3-4026-9B48-062234FB62BC}"/>
              </a:ext>
            </a:extLst>
          </p:cNvPr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31;p26">
            <a:extLst>
              <a:ext uri="{FF2B5EF4-FFF2-40B4-BE49-F238E27FC236}">
                <a16:creationId xmlns:a16="http://schemas.microsoft.com/office/drawing/2014/main" id="{E4918429-5EEB-4CB3-AFD3-5152850972F8}"/>
              </a:ext>
            </a:extLst>
          </p:cNvPr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32;p26">
            <a:extLst>
              <a:ext uri="{FF2B5EF4-FFF2-40B4-BE49-F238E27FC236}">
                <a16:creationId xmlns:a16="http://schemas.microsoft.com/office/drawing/2014/main" id="{7DFD527E-D7BB-488A-9ABE-7D1C6D0AD8F6}"/>
              </a:ext>
            </a:extLst>
          </p:cNvPr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33;p26">
            <a:extLst>
              <a:ext uri="{FF2B5EF4-FFF2-40B4-BE49-F238E27FC236}">
                <a16:creationId xmlns:a16="http://schemas.microsoft.com/office/drawing/2014/main" id="{E9F7C91E-2429-4869-9408-5045628967C6}"/>
              </a:ext>
            </a:extLst>
          </p:cNvPr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34;p26">
            <a:extLst>
              <a:ext uri="{FF2B5EF4-FFF2-40B4-BE49-F238E27FC236}">
                <a16:creationId xmlns:a16="http://schemas.microsoft.com/office/drawing/2014/main" id="{A479282A-6375-4F3A-B8E0-2426854CAFF3}"/>
              </a:ext>
            </a:extLst>
          </p:cNvPr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35;p26">
            <a:extLst>
              <a:ext uri="{FF2B5EF4-FFF2-40B4-BE49-F238E27FC236}">
                <a16:creationId xmlns:a16="http://schemas.microsoft.com/office/drawing/2014/main" id="{E2E87ACE-BAB9-4F6C-9EC6-D747DDF705FB}"/>
              </a:ext>
            </a:extLst>
          </p:cNvPr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336;p26">
            <a:extLst>
              <a:ext uri="{FF2B5EF4-FFF2-40B4-BE49-F238E27FC236}">
                <a16:creationId xmlns:a16="http://schemas.microsoft.com/office/drawing/2014/main" id="{E7647A20-FBDD-406A-BF40-D15C51E45433}"/>
              </a:ext>
            </a:extLst>
          </p:cNvPr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337;p26">
            <a:extLst>
              <a:ext uri="{FF2B5EF4-FFF2-40B4-BE49-F238E27FC236}">
                <a16:creationId xmlns:a16="http://schemas.microsoft.com/office/drawing/2014/main" id="{3E660F4D-31D2-4670-8B37-A8913D8F8418}"/>
              </a:ext>
            </a:extLst>
          </p:cNvPr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338;p26">
            <a:extLst>
              <a:ext uri="{FF2B5EF4-FFF2-40B4-BE49-F238E27FC236}">
                <a16:creationId xmlns:a16="http://schemas.microsoft.com/office/drawing/2014/main" id="{6C9092D7-B631-4F18-A72D-287C52A110F0}"/>
              </a:ext>
            </a:extLst>
          </p:cNvPr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39;p26">
            <a:extLst>
              <a:ext uri="{FF2B5EF4-FFF2-40B4-BE49-F238E27FC236}">
                <a16:creationId xmlns:a16="http://schemas.microsoft.com/office/drawing/2014/main" id="{6357301F-22C3-4639-A8BD-074D11D93FBB}"/>
              </a:ext>
            </a:extLst>
          </p:cNvPr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340;p26">
            <a:extLst>
              <a:ext uri="{FF2B5EF4-FFF2-40B4-BE49-F238E27FC236}">
                <a16:creationId xmlns:a16="http://schemas.microsoft.com/office/drawing/2014/main" id="{98D8EAB4-E3A4-4BB4-8000-E2216A4F2786}"/>
              </a:ext>
            </a:extLst>
          </p:cNvPr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341;p26">
            <a:extLst>
              <a:ext uri="{FF2B5EF4-FFF2-40B4-BE49-F238E27FC236}">
                <a16:creationId xmlns:a16="http://schemas.microsoft.com/office/drawing/2014/main" id="{4FCBDBF2-5DA0-4C24-AE2D-ACCD599E3F21}"/>
              </a:ext>
            </a:extLst>
          </p:cNvPr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42;p26">
            <a:extLst>
              <a:ext uri="{FF2B5EF4-FFF2-40B4-BE49-F238E27FC236}">
                <a16:creationId xmlns:a16="http://schemas.microsoft.com/office/drawing/2014/main" id="{E1447B61-C180-40B2-B06A-6B02CD970A8A}"/>
              </a:ext>
            </a:extLst>
          </p:cNvPr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43;p26">
            <a:extLst>
              <a:ext uri="{FF2B5EF4-FFF2-40B4-BE49-F238E27FC236}">
                <a16:creationId xmlns:a16="http://schemas.microsoft.com/office/drawing/2014/main" id="{5C66E6C3-8392-4A11-B214-D0287381C2A0}"/>
              </a:ext>
            </a:extLst>
          </p:cNvPr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44;p26">
            <a:extLst>
              <a:ext uri="{FF2B5EF4-FFF2-40B4-BE49-F238E27FC236}">
                <a16:creationId xmlns:a16="http://schemas.microsoft.com/office/drawing/2014/main" id="{73E69897-B6BD-4327-979D-D9C24881267E}"/>
              </a:ext>
            </a:extLst>
          </p:cNvPr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345;p26">
            <a:extLst>
              <a:ext uri="{FF2B5EF4-FFF2-40B4-BE49-F238E27FC236}">
                <a16:creationId xmlns:a16="http://schemas.microsoft.com/office/drawing/2014/main" id="{1FFB958F-E907-4B19-BFAB-47DE56436612}"/>
              </a:ext>
            </a:extLst>
          </p:cNvPr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346;p26">
            <a:extLst>
              <a:ext uri="{FF2B5EF4-FFF2-40B4-BE49-F238E27FC236}">
                <a16:creationId xmlns:a16="http://schemas.microsoft.com/office/drawing/2014/main" id="{EC76103B-B75B-4EC1-BC0A-D94037E4A83F}"/>
              </a:ext>
            </a:extLst>
          </p:cNvPr>
          <p:cNvGrpSpPr/>
          <p:nvPr/>
        </p:nvGrpSpPr>
        <p:grpSpPr>
          <a:xfrm>
            <a:off x="2624430" y="1068391"/>
            <a:ext cx="373819" cy="412843"/>
            <a:chOff x="3040350" y="1113200"/>
            <a:chExt cx="1704600" cy="1882550"/>
          </a:xfrm>
        </p:grpSpPr>
        <p:sp>
          <p:nvSpPr>
            <p:cNvPr id="64" name="Google Shape;347;p26">
              <a:extLst>
                <a:ext uri="{FF2B5EF4-FFF2-40B4-BE49-F238E27FC236}">
                  <a16:creationId xmlns:a16="http://schemas.microsoft.com/office/drawing/2014/main" id="{C8943B7F-BE92-4602-AECF-E09120730344}"/>
                </a:ext>
              </a:extLst>
            </p:cNvPr>
            <p:cNvSpPr/>
            <p:nvPr/>
          </p:nvSpPr>
          <p:spPr>
            <a:xfrm>
              <a:off x="3040350" y="2164475"/>
              <a:ext cx="1607250" cy="831275"/>
            </a:xfrm>
            <a:custGeom>
              <a:avLst/>
              <a:gdLst/>
              <a:ahLst/>
              <a:cxnLst/>
              <a:rect l="l" t="t" r="r" b="b"/>
              <a:pathLst>
                <a:path w="64290" h="33251" extrusionOk="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  <p:sp>
          <p:nvSpPr>
            <p:cNvPr id="65" name="Google Shape;348;p26">
              <a:extLst>
                <a:ext uri="{FF2B5EF4-FFF2-40B4-BE49-F238E27FC236}">
                  <a16:creationId xmlns:a16="http://schemas.microsoft.com/office/drawing/2014/main" id="{ABA8CB01-22FD-4ACD-B7B4-4F695766CA2C}"/>
                </a:ext>
              </a:extLst>
            </p:cNvPr>
            <p:cNvSpPr/>
            <p:nvPr/>
          </p:nvSpPr>
          <p:spPr>
            <a:xfrm>
              <a:off x="3073300" y="1113200"/>
              <a:ext cx="1671650" cy="924525"/>
            </a:xfrm>
            <a:custGeom>
              <a:avLst/>
              <a:gdLst/>
              <a:ahLst/>
              <a:cxnLst/>
              <a:rect l="l" t="t" r="r" b="b"/>
              <a:pathLst>
                <a:path w="66866" h="36981" extrusionOk="0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</p:grpSp>
      <p:grpSp>
        <p:nvGrpSpPr>
          <p:cNvPr id="66" name="Google Shape;349;p26">
            <a:extLst>
              <a:ext uri="{FF2B5EF4-FFF2-40B4-BE49-F238E27FC236}">
                <a16:creationId xmlns:a16="http://schemas.microsoft.com/office/drawing/2014/main" id="{C4C1AF89-BD28-490B-AF9F-C24098A6AC21}"/>
              </a:ext>
            </a:extLst>
          </p:cNvPr>
          <p:cNvGrpSpPr/>
          <p:nvPr/>
        </p:nvGrpSpPr>
        <p:grpSpPr>
          <a:xfrm>
            <a:off x="3390291" y="1782576"/>
            <a:ext cx="406573" cy="402537"/>
            <a:chOff x="462200" y="569000"/>
            <a:chExt cx="1901650" cy="1882775"/>
          </a:xfrm>
        </p:grpSpPr>
        <p:sp>
          <p:nvSpPr>
            <p:cNvPr id="67" name="Google Shape;350;p26">
              <a:extLst>
                <a:ext uri="{FF2B5EF4-FFF2-40B4-BE49-F238E27FC236}">
                  <a16:creationId xmlns:a16="http://schemas.microsoft.com/office/drawing/2014/main" id="{DC5D5DC8-75F6-4B10-BACF-EC44607591FD}"/>
                </a:ext>
              </a:extLst>
            </p:cNvPr>
            <p:cNvSpPr/>
            <p:nvPr/>
          </p:nvSpPr>
          <p:spPr>
            <a:xfrm>
              <a:off x="462200" y="890525"/>
              <a:ext cx="1573675" cy="1561250"/>
            </a:xfrm>
            <a:custGeom>
              <a:avLst/>
              <a:gdLst/>
              <a:ahLst/>
              <a:cxnLst/>
              <a:rect l="l" t="t" r="r" b="b"/>
              <a:pathLst>
                <a:path w="62947" h="62450" extrusionOk="0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51;p26">
              <a:extLst>
                <a:ext uri="{FF2B5EF4-FFF2-40B4-BE49-F238E27FC236}">
                  <a16:creationId xmlns:a16="http://schemas.microsoft.com/office/drawing/2014/main" id="{925A26A9-2464-4A8D-8A56-1D97C6252275}"/>
                </a:ext>
              </a:extLst>
            </p:cNvPr>
            <p:cNvSpPr/>
            <p:nvPr/>
          </p:nvSpPr>
          <p:spPr>
            <a:xfrm>
              <a:off x="1198700" y="569000"/>
              <a:ext cx="1165150" cy="1158700"/>
            </a:xfrm>
            <a:custGeom>
              <a:avLst/>
              <a:gdLst/>
              <a:ahLst/>
              <a:cxnLst/>
              <a:rect l="l" t="t" r="r" b="b"/>
              <a:pathLst>
                <a:path w="46606" h="46348" extrusionOk="0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52;p26">
              <a:extLst>
                <a:ext uri="{FF2B5EF4-FFF2-40B4-BE49-F238E27FC236}">
                  <a16:creationId xmlns:a16="http://schemas.microsoft.com/office/drawing/2014/main" id="{E7730717-DD6A-4791-A04C-5EE1B7782115}"/>
                </a:ext>
              </a:extLst>
            </p:cNvPr>
            <p:cNvSpPr/>
            <p:nvPr/>
          </p:nvSpPr>
          <p:spPr>
            <a:xfrm>
              <a:off x="1307825" y="1322925"/>
              <a:ext cx="159450" cy="146850"/>
            </a:xfrm>
            <a:custGeom>
              <a:avLst/>
              <a:gdLst/>
              <a:ahLst/>
              <a:cxnLst/>
              <a:rect l="l" t="t" r="r" b="b"/>
              <a:pathLst>
                <a:path w="6378" h="5874" extrusionOk="0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53;p26">
              <a:extLst>
                <a:ext uri="{FF2B5EF4-FFF2-40B4-BE49-F238E27FC236}">
                  <a16:creationId xmlns:a16="http://schemas.microsoft.com/office/drawing/2014/main" id="{4B7E4883-D9D0-46C8-9ECE-79D3A6DAF012}"/>
                </a:ext>
              </a:extLst>
            </p:cNvPr>
            <p:cNvSpPr/>
            <p:nvPr/>
          </p:nvSpPr>
          <p:spPr>
            <a:xfrm>
              <a:off x="701000" y="1507650"/>
              <a:ext cx="373300" cy="440175"/>
            </a:xfrm>
            <a:custGeom>
              <a:avLst/>
              <a:gdLst/>
              <a:ahLst/>
              <a:cxnLst/>
              <a:rect l="l" t="t" r="r" b="b"/>
              <a:pathLst>
                <a:path w="14932" h="17607" extrusionOk="0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354;p26">
            <a:extLst>
              <a:ext uri="{FF2B5EF4-FFF2-40B4-BE49-F238E27FC236}">
                <a16:creationId xmlns:a16="http://schemas.microsoft.com/office/drawing/2014/main" id="{B88E8329-D15C-49F2-AABB-FC680BCA283D}"/>
              </a:ext>
            </a:extLst>
          </p:cNvPr>
          <p:cNvGrpSpPr/>
          <p:nvPr/>
        </p:nvGrpSpPr>
        <p:grpSpPr>
          <a:xfrm>
            <a:off x="3208667" y="3620568"/>
            <a:ext cx="372185" cy="370679"/>
            <a:chOff x="4991125" y="2436850"/>
            <a:chExt cx="1890225" cy="1882575"/>
          </a:xfrm>
        </p:grpSpPr>
        <p:sp>
          <p:nvSpPr>
            <p:cNvPr id="72" name="Google Shape;355;p26">
              <a:extLst>
                <a:ext uri="{FF2B5EF4-FFF2-40B4-BE49-F238E27FC236}">
                  <a16:creationId xmlns:a16="http://schemas.microsoft.com/office/drawing/2014/main" id="{59CB20CB-B779-4E84-A118-466467A9B52F}"/>
                </a:ext>
              </a:extLst>
            </p:cNvPr>
            <p:cNvSpPr/>
            <p:nvPr/>
          </p:nvSpPr>
          <p:spPr>
            <a:xfrm>
              <a:off x="4991125" y="3057800"/>
              <a:ext cx="1890225" cy="1261625"/>
            </a:xfrm>
            <a:custGeom>
              <a:avLst/>
              <a:gdLst/>
              <a:ahLst/>
              <a:cxnLst/>
              <a:rect l="l" t="t" r="r" b="b"/>
              <a:pathLst>
                <a:path w="75609" h="50465" extrusionOk="0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56;p26">
              <a:extLst>
                <a:ext uri="{FF2B5EF4-FFF2-40B4-BE49-F238E27FC236}">
                  <a16:creationId xmlns:a16="http://schemas.microsoft.com/office/drawing/2014/main" id="{4B46B561-07A9-4C79-BF1B-46CC0B313B18}"/>
                </a:ext>
              </a:extLst>
            </p:cNvPr>
            <p:cNvSpPr/>
            <p:nvPr/>
          </p:nvSpPr>
          <p:spPr>
            <a:xfrm>
              <a:off x="5188800" y="2813650"/>
              <a:ext cx="1298100" cy="133575"/>
            </a:xfrm>
            <a:custGeom>
              <a:avLst/>
              <a:gdLst/>
              <a:ahLst/>
              <a:cxnLst/>
              <a:rect l="l" t="t" r="r" b="b"/>
              <a:pathLst>
                <a:path w="51924" h="5343" extrusionOk="0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57;p26">
              <a:extLst>
                <a:ext uri="{FF2B5EF4-FFF2-40B4-BE49-F238E27FC236}">
                  <a16:creationId xmlns:a16="http://schemas.microsoft.com/office/drawing/2014/main" id="{6F484515-CAA7-4183-9760-50CF7B304D65}"/>
                </a:ext>
              </a:extLst>
            </p:cNvPr>
            <p:cNvSpPr/>
            <p:nvPr/>
          </p:nvSpPr>
          <p:spPr>
            <a:xfrm>
              <a:off x="56156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58;p26">
              <a:extLst>
                <a:ext uri="{FF2B5EF4-FFF2-40B4-BE49-F238E27FC236}">
                  <a16:creationId xmlns:a16="http://schemas.microsoft.com/office/drawing/2014/main" id="{79F0AE27-2D65-4BBD-99A8-F7586DD9F146}"/>
                </a:ext>
              </a:extLst>
            </p:cNvPr>
            <p:cNvSpPr/>
            <p:nvPr/>
          </p:nvSpPr>
          <p:spPr>
            <a:xfrm>
              <a:off x="58518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359;p26">
            <a:extLst>
              <a:ext uri="{FF2B5EF4-FFF2-40B4-BE49-F238E27FC236}">
                <a16:creationId xmlns:a16="http://schemas.microsoft.com/office/drawing/2014/main" id="{5BE67A3A-1C66-44F4-B068-5CFA13CDC6AF}"/>
              </a:ext>
            </a:extLst>
          </p:cNvPr>
          <p:cNvGrpSpPr/>
          <p:nvPr/>
        </p:nvGrpSpPr>
        <p:grpSpPr>
          <a:xfrm>
            <a:off x="1112845" y="3454559"/>
            <a:ext cx="372245" cy="369356"/>
            <a:chOff x="5249675" y="238125"/>
            <a:chExt cx="1897275" cy="1882550"/>
          </a:xfrm>
        </p:grpSpPr>
        <p:sp>
          <p:nvSpPr>
            <p:cNvPr id="77" name="Google Shape;360;p26">
              <a:extLst>
                <a:ext uri="{FF2B5EF4-FFF2-40B4-BE49-F238E27FC236}">
                  <a16:creationId xmlns:a16="http://schemas.microsoft.com/office/drawing/2014/main" id="{E6B7BFA2-4695-476B-8B2B-AC105FC2DED6}"/>
                </a:ext>
              </a:extLst>
            </p:cNvPr>
            <p:cNvSpPr/>
            <p:nvPr/>
          </p:nvSpPr>
          <p:spPr>
            <a:xfrm>
              <a:off x="5367350" y="1455300"/>
              <a:ext cx="290050" cy="110325"/>
            </a:xfrm>
            <a:custGeom>
              <a:avLst/>
              <a:gdLst/>
              <a:ahLst/>
              <a:cxnLst/>
              <a:rect l="l" t="t" r="r" b="b"/>
              <a:pathLst>
                <a:path w="11602" h="4413" extrusionOk="0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61;p26">
              <a:extLst>
                <a:ext uri="{FF2B5EF4-FFF2-40B4-BE49-F238E27FC236}">
                  <a16:creationId xmlns:a16="http://schemas.microsoft.com/office/drawing/2014/main" id="{4CBA87B6-2935-4339-94A6-4E7B0FBB3C98}"/>
                </a:ext>
              </a:extLst>
            </p:cNvPr>
            <p:cNvSpPr/>
            <p:nvPr/>
          </p:nvSpPr>
          <p:spPr>
            <a:xfrm>
              <a:off x="5367350" y="1234675"/>
              <a:ext cx="1661950" cy="276525"/>
            </a:xfrm>
            <a:custGeom>
              <a:avLst/>
              <a:gdLst/>
              <a:ahLst/>
              <a:cxnLst/>
              <a:rect l="l" t="t" r="r" b="b"/>
              <a:pathLst>
                <a:path w="66478" h="11061" extrusionOk="0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62;p26">
              <a:extLst>
                <a:ext uri="{FF2B5EF4-FFF2-40B4-BE49-F238E27FC236}">
                  <a16:creationId xmlns:a16="http://schemas.microsoft.com/office/drawing/2014/main" id="{1C26C479-D2C3-4771-AC0C-20E009AB796B}"/>
                </a:ext>
              </a:extLst>
            </p:cNvPr>
            <p:cNvSpPr/>
            <p:nvPr/>
          </p:nvSpPr>
          <p:spPr>
            <a:xfrm>
              <a:off x="5249675" y="1675900"/>
              <a:ext cx="1897275" cy="444775"/>
            </a:xfrm>
            <a:custGeom>
              <a:avLst/>
              <a:gdLst/>
              <a:ahLst/>
              <a:cxnLst/>
              <a:rect l="l" t="t" r="r" b="b"/>
              <a:pathLst>
                <a:path w="75891" h="17791" extrusionOk="0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63;p26">
              <a:extLst>
                <a:ext uri="{FF2B5EF4-FFF2-40B4-BE49-F238E27FC236}">
                  <a16:creationId xmlns:a16="http://schemas.microsoft.com/office/drawing/2014/main" id="{3946A7EA-BCB3-413C-86D4-5EB1EFDC5C44}"/>
                </a:ext>
              </a:extLst>
            </p:cNvPr>
            <p:cNvSpPr/>
            <p:nvPr/>
          </p:nvSpPr>
          <p:spPr>
            <a:xfrm>
              <a:off x="5856800" y="1455300"/>
              <a:ext cx="1172500" cy="276525"/>
            </a:xfrm>
            <a:custGeom>
              <a:avLst/>
              <a:gdLst/>
              <a:ahLst/>
              <a:cxnLst/>
              <a:rect l="l" t="t" r="r" b="b"/>
              <a:pathLst>
                <a:path w="46900" h="11061" extrusionOk="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64;p26">
              <a:extLst>
                <a:ext uri="{FF2B5EF4-FFF2-40B4-BE49-F238E27FC236}">
                  <a16:creationId xmlns:a16="http://schemas.microsoft.com/office/drawing/2014/main" id="{E9B3872A-1319-4B7B-8C2B-A98F2356AD5B}"/>
                </a:ext>
              </a:extLst>
            </p:cNvPr>
            <p:cNvSpPr/>
            <p:nvPr/>
          </p:nvSpPr>
          <p:spPr>
            <a:xfrm>
              <a:off x="5253500" y="238125"/>
              <a:ext cx="1889625" cy="886275"/>
            </a:xfrm>
            <a:custGeom>
              <a:avLst/>
              <a:gdLst/>
              <a:ahLst/>
              <a:cxnLst/>
              <a:rect l="l" t="t" r="r" b="b"/>
              <a:pathLst>
                <a:path w="75585" h="35451" extrusionOk="0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365;p26">
            <a:extLst>
              <a:ext uri="{FF2B5EF4-FFF2-40B4-BE49-F238E27FC236}">
                <a16:creationId xmlns:a16="http://schemas.microsoft.com/office/drawing/2014/main" id="{A5927834-1479-4733-B8E3-6215640B346C}"/>
              </a:ext>
            </a:extLst>
          </p:cNvPr>
          <p:cNvGrpSpPr/>
          <p:nvPr/>
        </p:nvGrpSpPr>
        <p:grpSpPr>
          <a:xfrm>
            <a:off x="1126337" y="1869842"/>
            <a:ext cx="357689" cy="347177"/>
            <a:chOff x="2652075" y="3639925"/>
            <a:chExt cx="1882575" cy="1827250"/>
          </a:xfrm>
        </p:grpSpPr>
        <p:sp>
          <p:nvSpPr>
            <p:cNvPr id="83" name="Google Shape;366;p26">
              <a:extLst>
                <a:ext uri="{FF2B5EF4-FFF2-40B4-BE49-F238E27FC236}">
                  <a16:creationId xmlns:a16="http://schemas.microsoft.com/office/drawing/2014/main" id="{708239F4-D297-4C6A-8E56-7EF6AF917D38}"/>
                </a:ext>
              </a:extLst>
            </p:cNvPr>
            <p:cNvSpPr/>
            <p:nvPr/>
          </p:nvSpPr>
          <p:spPr>
            <a:xfrm>
              <a:off x="2716200" y="3639925"/>
              <a:ext cx="628925" cy="694500"/>
            </a:xfrm>
            <a:custGeom>
              <a:avLst/>
              <a:gdLst/>
              <a:ahLst/>
              <a:cxnLst/>
              <a:rect l="l" t="t" r="r" b="b"/>
              <a:pathLst>
                <a:path w="25157" h="27780" extrusionOk="0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67;p26">
              <a:extLst>
                <a:ext uri="{FF2B5EF4-FFF2-40B4-BE49-F238E27FC236}">
                  <a16:creationId xmlns:a16="http://schemas.microsoft.com/office/drawing/2014/main" id="{1081CA6D-3F38-4027-834A-6608803D54E2}"/>
                </a:ext>
              </a:extLst>
            </p:cNvPr>
            <p:cNvSpPr/>
            <p:nvPr/>
          </p:nvSpPr>
          <p:spPr>
            <a:xfrm>
              <a:off x="3326275" y="3795950"/>
              <a:ext cx="282400" cy="286975"/>
            </a:xfrm>
            <a:custGeom>
              <a:avLst/>
              <a:gdLst/>
              <a:ahLst/>
              <a:cxnLst/>
              <a:rect l="l" t="t" r="r" b="b"/>
              <a:pathLst>
                <a:path w="11296" h="11479" extrusionOk="0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68;p26">
              <a:extLst>
                <a:ext uri="{FF2B5EF4-FFF2-40B4-BE49-F238E27FC236}">
                  <a16:creationId xmlns:a16="http://schemas.microsoft.com/office/drawing/2014/main" id="{CC8C5B2E-FBC0-4296-94E0-2768307C41B4}"/>
                </a:ext>
              </a:extLst>
            </p:cNvPr>
            <p:cNvSpPr/>
            <p:nvPr/>
          </p:nvSpPr>
          <p:spPr>
            <a:xfrm>
              <a:off x="3696600" y="3760800"/>
              <a:ext cx="318000" cy="258600"/>
            </a:xfrm>
            <a:custGeom>
              <a:avLst/>
              <a:gdLst/>
              <a:ahLst/>
              <a:cxnLst/>
              <a:rect l="l" t="t" r="r" b="b"/>
              <a:pathLst>
                <a:path w="12720" h="10344" extrusionOk="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69;p26">
              <a:extLst>
                <a:ext uri="{FF2B5EF4-FFF2-40B4-BE49-F238E27FC236}">
                  <a16:creationId xmlns:a16="http://schemas.microsoft.com/office/drawing/2014/main" id="{DD4B4521-CB9E-4B51-A28F-A09B69018C9A}"/>
                </a:ext>
              </a:extLst>
            </p:cNvPr>
            <p:cNvSpPr/>
            <p:nvPr/>
          </p:nvSpPr>
          <p:spPr>
            <a:xfrm>
              <a:off x="3980450" y="3991375"/>
              <a:ext cx="455350" cy="343050"/>
            </a:xfrm>
            <a:custGeom>
              <a:avLst/>
              <a:gdLst/>
              <a:ahLst/>
              <a:cxnLst/>
              <a:rect l="l" t="t" r="r" b="b"/>
              <a:pathLst>
                <a:path w="18214" h="13722" extrusionOk="0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70;p26">
              <a:extLst>
                <a:ext uri="{FF2B5EF4-FFF2-40B4-BE49-F238E27FC236}">
                  <a16:creationId xmlns:a16="http://schemas.microsoft.com/office/drawing/2014/main" id="{FDBBD852-40F7-42A2-AA20-0DB6A947C623}"/>
                </a:ext>
              </a:extLst>
            </p:cNvPr>
            <p:cNvSpPr/>
            <p:nvPr/>
          </p:nvSpPr>
          <p:spPr>
            <a:xfrm>
              <a:off x="3385675" y="4059600"/>
              <a:ext cx="602150" cy="274825"/>
            </a:xfrm>
            <a:custGeom>
              <a:avLst/>
              <a:gdLst/>
              <a:ahLst/>
              <a:cxnLst/>
              <a:rect l="l" t="t" r="r" b="b"/>
              <a:pathLst>
                <a:path w="24086" h="10993" extrusionOk="0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71;p26">
              <a:extLst>
                <a:ext uri="{FF2B5EF4-FFF2-40B4-BE49-F238E27FC236}">
                  <a16:creationId xmlns:a16="http://schemas.microsoft.com/office/drawing/2014/main" id="{43355277-ABB6-400A-8B2C-4209E3822FB2}"/>
                </a:ext>
              </a:extLst>
            </p:cNvPr>
            <p:cNvSpPr/>
            <p:nvPr/>
          </p:nvSpPr>
          <p:spPr>
            <a:xfrm>
              <a:off x="2705900" y="4710325"/>
              <a:ext cx="1774625" cy="756850"/>
            </a:xfrm>
            <a:custGeom>
              <a:avLst/>
              <a:gdLst/>
              <a:ahLst/>
              <a:cxnLst/>
              <a:rect l="l" t="t" r="r" b="b"/>
              <a:pathLst>
                <a:path w="70985" h="30274" extrusionOk="0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72;p26">
              <a:extLst>
                <a:ext uri="{FF2B5EF4-FFF2-40B4-BE49-F238E27FC236}">
                  <a16:creationId xmlns:a16="http://schemas.microsoft.com/office/drawing/2014/main" id="{FE792F10-2AB4-462D-9E6D-E9DF361A7490}"/>
                </a:ext>
              </a:extLst>
            </p:cNvPr>
            <p:cNvSpPr/>
            <p:nvPr/>
          </p:nvSpPr>
          <p:spPr>
            <a:xfrm>
              <a:off x="2652075" y="4447650"/>
              <a:ext cx="1882575" cy="149450"/>
            </a:xfrm>
            <a:custGeom>
              <a:avLst/>
              <a:gdLst/>
              <a:ahLst/>
              <a:cxnLst/>
              <a:rect l="l" t="t" r="r" b="b"/>
              <a:pathLst>
                <a:path w="75303" h="5978" extrusionOk="0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9541291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/>
          <p:nvPr/>
        </p:nvSpPr>
        <p:spPr>
          <a:xfrm>
            <a:off x="1019394" y="4012550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019394" y="3311200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1019394" y="2609850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508067" y="644550"/>
            <a:ext cx="8324158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Prérequis &amp; Fonctionnement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1241100" y="2609850"/>
            <a:ext cx="2104794" cy="3819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</a:rPr>
              <a:t>Apache</a:t>
            </a:r>
          </a:p>
        </p:txBody>
      </p:sp>
      <p:sp>
        <p:nvSpPr>
          <p:cNvPr id="405" name="Google Shape;405;p28"/>
          <p:cNvSpPr txBox="1">
            <a:spLocks noGrp="1"/>
          </p:cNvSpPr>
          <p:nvPr>
            <p:ph type="ctrTitle" idx="2"/>
          </p:nvPr>
        </p:nvSpPr>
        <p:spPr>
          <a:xfrm>
            <a:off x="1241100" y="4011639"/>
            <a:ext cx="2104792" cy="3828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PHP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1241099" y="3311193"/>
            <a:ext cx="2104793" cy="3819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MySQL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407" name="Google Shape;407;p28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8"/>
          <p:cNvSpPr/>
          <p:nvPr/>
        </p:nvSpPr>
        <p:spPr>
          <a:xfrm>
            <a:off x="503094" y="2588400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9" name="Google Shape;409;p28"/>
          <p:cNvSpPr/>
          <p:nvPr/>
        </p:nvSpPr>
        <p:spPr>
          <a:xfrm>
            <a:off x="503094" y="3289750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0" name="Google Shape;410;p28"/>
          <p:cNvSpPr/>
          <p:nvPr/>
        </p:nvSpPr>
        <p:spPr>
          <a:xfrm>
            <a:off x="616382" y="2702212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11" name="Google Shape;411;p28"/>
          <p:cNvSpPr/>
          <p:nvPr/>
        </p:nvSpPr>
        <p:spPr>
          <a:xfrm>
            <a:off x="503094" y="3991100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412" name="Google Shape;412;p28"/>
          <p:cNvGrpSpPr/>
          <p:nvPr/>
        </p:nvGrpSpPr>
        <p:grpSpPr>
          <a:xfrm rot="10800000" flipH="1">
            <a:off x="563719" y="3419844"/>
            <a:ext cx="302125" cy="163726"/>
            <a:chOff x="1319675" y="779200"/>
            <a:chExt cx="2343875" cy="1270175"/>
          </a:xfrm>
        </p:grpSpPr>
        <p:sp>
          <p:nvSpPr>
            <p:cNvPr id="413" name="Google Shape;413;p28"/>
            <p:cNvSpPr/>
            <p:nvPr/>
          </p:nvSpPr>
          <p:spPr>
            <a:xfrm>
              <a:off x="1319675" y="915950"/>
              <a:ext cx="717150" cy="996650"/>
            </a:xfrm>
            <a:custGeom>
              <a:avLst/>
              <a:gdLst/>
              <a:ahLst/>
              <a:cxnLst/>
              <a:rect l="l" t="t" r="r" b="b"/>
              <a:pathLst>
                <a:path w="28686" h="39866" extrusionOk="0">
                  <a:moveTo>
                    <a:pt x="28685" y="1"/>
                  </a:moveTo>
                  <a:lnTo>
                    <a:pt x="0" y="15557"/>
                  </a:lnTo>
                  <a:lnTo>
                    <a:pt x="0" y="24230"/>
                  </a:lnTo>
                  <a:lnTo>
                    <a:pt x="28685" y="39866"/>
                  </a:lnTo>
                  <a:lnTo>
                    <a:pt x="28685" y="29740"/>
                  </a:lnTo>
                  <a:lnTo>
                    <a:pt x="8713" y="19774"/>
                  </a:lnTo>
                  <a:lnTo>
                    <a:pt x="28685" y="10186"/>
                  </a:lnTo>
                  <a:lnTo>
                    <a:pt x="28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2159125" y="779200"/>
              <a:ext cx="626150" cy="1270175"/>
            </a:xfrm>
            <a:custGeom>
              <a:avLst/>
              <a:gdLst/>
              <a:ahLst/>
              <a:cxnLst/>
              <a:rect l="l" t="t" r="r" b="b"/>
              <a:pathLst>
                <a:path w="25046" h="50807" extrusionOk="0">
                  <a:moveTo>
                    <a:pt x="19038" y="0"/>
                  </a:moveTo>
                  <a:lnTo>
                    <a:pt x="1" y="50806"/>
                  </a:lnTo>
                  <a:lnTo>
                    <a:pt x="5969" y="50806"/>
                  </a:lnTo>
                  <a:lnTo>
                    <a:pt x="250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2945900" y="915950"/>
              <a:ext cx="717650" cy="996650"/>
            </a:xfrm>
            <a:custGeom>
              <a:avLst/>
              <a:gdLst/>
              <a:ahLst/>
              <a:cxnLst/>
              <a:rect l="l" t="t" r="r" b="b"/>
              <a:pathLst>
                <a:path w="28706" h="39866" extrusionOk="0">
                  <a:moveTo>
                    <a:pt x="0" y="1"/>
                  </a:moveTo>
                  <a:lnTo>
                    <a:pt x="0" y="10047"/>
                  </a:lnTo>
                  <a:lnTo>
                    <a:pt x="19992" y="19854"/>
                  </a:lnTo>
                  <a:lnTo>
                    <a:pt x="0" y="29740"/>
                  </a:lnTo>
                  <a:lnTo>
                    <a:pt x="0" y="39866"/>
                  </a:lnTo>
                  <a:lnTo>
                    <a:pt x="28705" y="24190"/>
                  </a:lnTo>
                  <a:lnTo>
                    <a:pt x="28705" y="15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16" name="Google Shape;416;p28"/>
          <p:cNvGrpSpPr/>
          <p:nvPr/>
        </p:nvGrpSpPr>
        <p:grpSpPr>
          <a:xfrm>
            <a:off x="581900" y="4121187"/>
            <a:ext cx="265768" cy="163730"/>
            <a:chOff x="1319675" y="2389025"/>
            <a:chExt cx="2224000" cy="1370125"/>
          </a:xfrm>
        </p:grpSpPr>
        <p:sp>
          <p:nvSpPr>
            <p:cNvPr id="417" name="Google Shape;417;p28"/>
            <p:cNvSpPr/>
            <p:nvPr/>
          </p:nvSpPr>
          <p:spPr>
            <a:xfrm>
              <a:off x="1319675" y="2389025"/>
              <a:ext cx="1396475" cy="1369625"/>
            </a:xfrm>
            <a:custGeom>
              <a:avLst/>
              <a:gdLst/>
              <a:ahLst/>
              <a:cxnLst/>
              <a:rect l="l" t="t" r="r" b="b"/>
              <a:pathLst>
                <a:path w="55859" h="54785" extrusionOk="0">
                  <a:moveTo>
                    <a:pt x="49871" y="5988"/>
                  </a:moveTo>
                  <a:lnTo>
                    <a:pt x="49871" y="35509"/>
                  </a:lnTo>
                  <a:lnTo>
                    <a:pt x="5968" y="35509"/>
                  </a:lnTo>
                  <a:lnTo>
                    <a:pt x="5968" y="5988"/>
                  </a:lnTo>
                  <a:close/>
                  <a:moveTo>
                    <a:pt x="5570" y="0"/>
                  </a:moveTo>
                  <a:cubicBezTo>
                    <a:pt x="2487" y="0"/>
                    <a:pt x="0" y="2507"/>
                    <a:pt x="0" y="5570"/>
                  </a:cubicBezTo>
                  <a:lnTo>
                    <a:pt x="0" y="35906"/>
                  </a:lnTo>
                  <a:cubicBezTo>
                    <a:pt x="0" y="38990"/>
                    <a:pt x="2487" y="41476"/>
                    <a:pt x="5570" y="41476"/>
                  </a:cubicBezTo>
                  <a:lnTo>
                    <a:pt x="20549" y="41476"/>
                  </a:lnTo>
                  <a:lnTo>
                    <a:pt x="20549" y="48817"/>
                  </a:lnTo>
                  <a:lnTo>
                    <a:pt x="18182" y="48817"/>
                  </a:lnTo>
                  <a:cubicBezTo>
                    <a:pt x="16531" y="48817"/>
                    <a:pt x="15198" y="50150"/>
                    <a:pt x="15198" y="51801"/>
                  </a:cubicBezTo>
                  <a:cubicBezTo>
                    <a:pt x="15198" y="53452"/>
                    <a:pt x="16531" y="54785"/>
                    <a:pt x="18182" y="54785"/>
                  </a:cubicBezTo>
                  <a:lnTo>
                    <a:pt x="37657" y="54785"/>
                  </a:lnTo>
                  <a:cubicBezTo>
                    <a:pt x="39308" y="54785"/>
                    <a:pt x="40641" y="53452"/>
                    <a:pt x="40641" y="51801"/>
                  </a:cubicBezTo>
                  <a:cubicBezTo>
                    <a:pt x="40641" y="50150"/>
                    <a:pt x="39308" y="48817"/>
                    <a:pt x="37657" y="48817"/>
                  </a:cubicBezTo>
                  <a:lnTo>
                    <a:pt x="35290" y="48817"/>
                  </a:lnTo>
                  <a:lnTo>
                    <a:pt x="35290" y="41496"/>
                  </a:lnTo>
                  <a:lnTo>
                    <a:pt x="50289" y="41496"/>
                  </a:lnTo>
                  <a:cubicBezTo>
                    <a:pt x="53352" y="41476"/>
                    <a:pt x="55839" y="38990"/>
                    <a:pt x="55839" y="35926"/>
                  </a:cubicBezTo>
                  <a:lnTo>
                    <a:pt x="55839" y="5590"/>
                  </a:lnTo>
                  <a:cubicBezTo>
                    <a:pt x="55859" y="2507"/>
                    <a:pt x="53352" y="0"/>
                    <a:pt x="50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2902125" y="2587450"/>
              <a:ext cx="641550" cy="1171700"/>
            </a:xfrm>
            <a:custGeom>
              <a:avLst/>
              <a:gdLst/>
              <a:ahLst/>
              <a:cxnLst/>
              <a:rect l="l" t="t" r="r" b="b"/>
              <a:pathLst>
                <a:path w="25662" h="46868" extrusionOk="0">
                  <a:moveTo>
                    <a:pt x="19615" y="4954"/>
                  </a:moveTo>
                  <a:cubicBezTo>
                    <a:pt x="20550" y="4954"/>
                    <a:pt x="21305" y="5709"/>
                    <a:pt x="21305" y="6644"/>
                  </a:cubicBezTo>
                  <a:lnTo>
                    <a:pt x="21305" y="10623"/>
                  </a:lnTo>
                  <a:cubicBezTo>
                    <a:pt x="21286" y="11558"/>
                    <a:pt x="20550" y="12314"/>
                    <a:pt x="19615" y="12314"/>
                  </a:cubicBezTo>
                  <a:lnTo>
                    <a:pt x="6048" y="12314"/>
                  </a:lnTo>
                  <a:cubicBezTo>
                    <a:pt x="5113" y="12314"/>
                    <a:pt x="4357" y="11558"/>
                    <a:pt x="4357" y="10623"/>
                  </a:cubicBezTo>
                  <a:lnTo>
                    <a:pt x="4357" y="6644"/>
                  </a:lnTo>
                  <a:cubicBezTo>
                    <a:pt x="4357" y="5709"/>
                    <a:pt x="5113" y="4954"/>
                    <a:pt x="6048" y="4954"/>
                  </a:cubicBezTo>
                  <a:close/>
                  <a:moveTo>
                    <a:pt x="19615" y="16173"/>
                  </a:moveTo>
                  <a:cubicBezTo>
                    <a:pt x="20550" y="16173"/>
                    <a:pt x="21305" y="16929"/>
                    <a:pt x="21305" y="17864"/>
                  </a:cubicBezTo>
                  <a:lnTo>
                    <a:pt x="21305" y="21842"/>
                  </a:lnTo>
                  <a:cubicBezTo>
                    <a:pt x="21286" y="22777"/>
                    <a:pt x="20550" y="23513"/>
                    <a:pt x="19615" y="23513"/>
                  </a:cubicBezTo>
                  <a:lnTo>
                    <a:pt x="6048" y="23513"/>
                  </a:lnTo>
                  <a:cubicBezTo>
                    <a:pt x="5113" y="23513"/>
                    <a:pt x="4357" y="22777"/>
                    <a:pt x="4357" y="21842"/>
                  </a:cubicBezTo>
                  <a:lnTo>
                    <a:pt x="4357" y="17864"/>
                  </a:lnTo>
                  <a:cubicBezTo>
                    <a:pt x="4357" y="16929"/>
                    <a:pt x="5113" y="16173"/>
                    <a:pt x="6048" y="16173"/>
                  </a:cubicBezTo>
                  <a:close/>
                  <a:moveTo>
                    <a:pt x="12807" y="29617"/>
                  </a:moveTo>
                  <a:cubicBezTo>
                    <a:pt x="14016" y="29617"/>
                    <a:pt x="15179" y="30556"/>
                    <a:pt x="15179" y="31968"/>
                  </a:cubicBezTo>
                  <a:cubicBezTo>
                    <a:pt x="15179" y="33281"/>
                    <a:pt x="14124" y="34335"/>
                    <a:pt x="12831" y="34335"/>
                  </a:cubicBezTo>
                  <a:cubicBezTo>
                    <a:pt x="10723" y="34335"/>
                    <a:pt x="9668" y="31789"/>
                    <a:pt x="11160" y="30317"/>
                  </a:cubicBezTo>
                  <a:cubicBezTo>
                    <a:pt x="11637" y="29833"/>
                    <a:pt x="12227" y="29617"/>
                    <a:pt x="12807" y="29617"/>
                  </a:cubicBezTo>
                  <a:close/>
                  <a:moveTo>
                    <a:pt x="3104" y="0"/>
                  </a:moveTo>
                  <a:cubicBezTo>
                    <a:pt x="1393" y="0"/>
                    <a:pt x="0" y="1393"/>
                    <a:pt x="0" y="3104"/>
                  </a:cubicBezTo>
                  <a:lnTo>
                    <a:pt x="0" y="43764"/>
                  </a:lnTo>
                  <a:cubicBezTo>
                    <a:pt x="0" y="45475"/>
                    <a:pt x="1393" y="46868"/>
                    <a:pt x="3104" y="46868"/>
                  </a:cubicBezTo>
                  <a:lnTo>
                    <a:pt x="22559" y="46868"/>
                  </a:lnTo>
                  <a:cubicBezTo>
                    <a:pt x="24270" y="46868"/>
                    <a:pt x="25662" y="45475"/>
                    <a:pt x="25662" y="43764"/>
                  </a:cubicBezTo>
                  <a:lnTo>
                    <a:pt x="25662" y="3104"/>
                  </a:lnTo>
                  <a:cubicBezTo>
                    <a:pt x="25662" y="1393"/>
                    <a:pt x="24270" y="0"/>
                    <a:pt x="22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19" name="Google Shape;419;p28"/>
          <p:cNvSpPr/>
          <p:nvPr/>
        </p:nvSpPr>
        <p:spPr>
          <a:xfrm>
            <a:off x="4119132" y="1197574"/>
            <a:ext cx="4563894" cy="3760603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4337601" y="1314957"/>
            <a:ext cx="4126956" cy="3525838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23" name="Google Shape;263;p24">
            <a:extLst>
              <a:ext uri="{FF2B5EF4-FFF2-40B4-BE49-F238E27FC236}">
                <a16:creationId xmlns:a16="http://schemas.microsoft.com/office/drawing/2014/main" id="{383E7E4D-D1A8-4832-92ED-B50961B1B2F4}"/>
              </a:ext>
            </a:extLst>
          </p:cNvPr>
          <p:cNvSpPr txBox="1">
            <a:spLocks/>
          </p:cNvSpPr>
          <p:nvPr/>
        </p:nvSpPr>
        <p:spPr>
          <a:xfrm>
            <a:off x="0" y="1253633"/>
            <a:ext cx="3340500" cy="4737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WAMP et Merise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330B264-3FB4-4676-A4F5-F34B9FDEBF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52" t="3241" r="3683" b="2555"/>
          <a:stretch/>
        </p:blipFill>
        <p:spPr>
          <a:xfrm>
            <a:off x="4683125" y="1314956"/>
            <a:ext cx="3466572" cy="3525838"/>
          </a:xfrm>
          <a:prstGeom prst="rect">
            <a:avLst/>
          </a:prstGeom>
        </p:spPr>
      </p:pic>
      <p:sp>
        <p:nvSpPr>
          <p:cNvPr id="26" name="Google Shape;400;p28">
            <a:extLst>
              <a:ext uri="{FF2B5EF4-FFF2-40B4-BE49-F238E27FC236}">
                <a16:creationId xmlns:a16="http://schemas.microsoft.com/office/drawing/2014/main" id="{34864E0A-6132-41F4-969D-95E21822FE9D}"/>
              </a:ext>
            </a:extLst>
          </p:cNvPr>
          <p:cNvSpPr/>
          <p:nvPr/>
        </p:nvSpPr>
        <p:spPr>
          <a:xfrm>
            <a:off x="1014002" y="1934112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27" name="Google Shape;405;p28">
            <a:extLst>
              <a:ext uri="{FF2B5EF4-FFF2-40B4-BE49-F238E27FC236}">
                <a16:creationId xmlns:a16="http://schemas.microsoft.com/office/drawing/2014/main" id="{57F07779-349E-4AF0-BCDD-97E65E64050B}"/>
              </a:ext>
            </a:extLst>
          </p:cNvPr>
          <p:cNvSpPr txBox="1">
            <a:spLocks/>
          </p:cNvSpPr>
          <p:nvPr/>
        </p:nvSpPr>
        <p:spPr>
          <a:xfrm>
            <a:off x="1235708" y="1933201"/>
            <a:ext cx="2104792" cy="382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fr-FR" dirty="0">
                <a:solidFill>
                  <a:schemeClr val="dk1"/>
                </a:solidFill>
              </a:rPr>
              <a:t>Windows</a:t>
            </a:r>
          </a:p>
        </p:txBody>
      </p:sp>
      <p:sp>
        <p:nvSpPr>
          <p:cNvPr id="28" name="Google Shape;411;p28">
            <a:extLst>
              <a:ext uri="{FF2B5EF4-FFF2-40B4-BE49-F238E27FC236}">
                <a16:creationId xmlns:a16="http://schemas.microsoft.com/office/drawing/2014/main" id="{08C44D9E-B029-44D6-9E7C-38A833C91318}"/>
              </a:ext>
            </a:extLst>
          </p:cNvPr>
          <p:cNvSpPr/>
          <p:nvPr/>
        </p:nvSpPr>
        <p:spPr>
          <a:xfrm>
            <a:off x="497702" y="1912662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29" name="Google Shape;416;p28">
            <a:extLst>
              <a:ext uri="{FF2B5EF4-FFF2-40B4-BE49-F238E27FC236}">
                <a16:creationId xmlns:a16="http://schemas.microsoft.com/office/drawing/2014/main" id="{4B1A943E-CFBC-4826-B189-E72BAD251682}"/>
              </a:ext>
            </a:extLst>
          </p:cNvPr>
          <p:cNvGrpSpPr/>
          <p:nvPr/>
        </p:nvGrpSpPr>
        <p:grpSpPr>
          <a:xfrm>
            <a:off x="576508" y="2042749"/>
            <a:ext cx="265768" cy="163730"/>
            <a:chOff x="1319675" y="2389025"/>
            <a:chExt cx="2224000" cy="1370125"/>
          </a:xfrm>
        </p:grpSpPr>
        <p:sp>
          <p:nvSpPr>
            <p:cNvPr id="30" name="Google Shape;417;p28">
              <a:extLst>
                <a:ext uri="{FF2B5EF4-FFF2-40B4-BE49-F238E27FC236}">
                  <a16:creationId xmlns:a16="http://schemas.microsoft.com/office/drawing/2014/main" id="{F5916B14-6380-4666-B2C8-4B36664B5F5F}"/>
                </a:ext>
              </a:extLst>
            </p:cNvPr>
            <p:cNvSpPr/>
            <p:nvPr/>
          </p:nvSpPr>
          <p:spPr>
            <a:xfrm>
              <a:off x="1319675" y="2389025"/>
              <a:ext cx="1396475" cy="1369625"/>
            </a:xfrm>
            <a:custGeom>
              <a:avLst/>
              <a:gdLst/>
              <a:ahLst/>
              <a:cxnLst/>
              <a:rect l="l" t="t" r="r" b="b"/>
              <a:pathLst>
                <a:path w="55859" h="54785" extrusionOk="0">
                  <a:moveTo>
                    <a:pt x="49871" y="5988"/>
                  </a:moveTo>
                  <a:lnTo>
                    <a:pt x="49871" y="35509"/>
                  </a:lnTo>
                  <a:lnTo>
                    <a:pt x="5968" y="35509"/>
                  </a:lnTo>
                  <a:lnTo>
                    <a:pt x="5968" y="5988"/>
                  </a:lnTo>
                  <a:close/>
                  <a:moveTo>
                    <a:pt x="5570" y="0"/>
                  </a:moveTo>
                  <a:cubicBezTo>
                    <a:pt x="2487" y="0"/>
                    <a:pt x="0" y="2507"/>
                    <a:pt x="0" y="5570"/>
                  </a:cubicBezTo>
                  <a:lnTo>
                    <a:pt x="0" y="35906"/>
                  </a:lnTo>
                  <a:cubicBezTo>
                    <a:pt x="0" y="38990"/>
                    <a:pt x="2487" y="41476"/>
                    <a:pt x="5570" y="41476"/>
                  </a:cubicBezTo>
                  <a:lnTo>
                    <a:pt x="20549" y="41476"/>
                  </a:lnTo>
                  <a:lnTo>
                    <a:pt x="20549" y="48817"/>
                  </a:lnTo>
                  <a:lnTo>
                    <a:pt x="18182" y="48817"/>
                  </a:lnTo>
                  <a:cubicBezTo>
                    <a:pt x="16531" y="48817"/>
                    <a:pt x="15198" y="50150"/>
                    <a:pt x="15198" y="51801"/>
                  </a:cubicBezTo>
                  <a:cubicBezTo>
                    <a:pt x="15198" y="53452"/>
                    <a:pt x="16531" y="54785"/>
                    <a:pt x="18182" y="54785"/>
                  </a:cubicBezTo>
                  <a:lnTo>
                    <a:pt x="37657" y="54785"/>
                  </a:lnTo>
                  <a:cubicBezTo>
                    <a:pt x="39308" y="54785"/>
                    <a:pt x="40641" y="53452"/>
                    <a:pt x="40641" y="51801"/>
                  </a:cubicBezTo>
                  <a:cubicBezTo>
                    <a:pt x="40641" y="50150"/>
                    <a:pt x="39308" y="48817"/>
                    <a:pt x="37657" y="48817"/>
                  </a:cubicBezTo>
                  <a:lnTo>
                    <a:pt x="35290" y="48817"/>
                  </a:lnTo>
                  <a:lnTo>
                    <a:pt x="35290" y="41496"/>
                  </a:lnTo>
                  <a:lnTo>
                    <a:pt x="50289" y="41496"/>
                  </a:lnTo>
                  <a:cubicBezTo>
                    <a:pt x="53352" y="41476"/>
                    <a:pt x="55839" y="38990"/>
                    <a:pt x="55839" y="35926"/>
                  </a:cubicBezTo>
                  <a:lnTo>
                    <a:pt x="55839" y="5590"/>
                  </a:lnTo>
                  <a:cubicBezTo>
                    <a:pt x="55859" y="2507"/>
                    <a:pt x="53352" y="0"/>
                    <a:pt x="50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" name="Google Shape;418;p28">
              <a:extLst>
                <a:ext uri="{FF2B5EF4-FFF2-40B4-BE49-F238E27FC236}">
                  <a16:creationId xmlns:a16="http://schemas.microsoft.com/office/drawing/2014/main" id="{31D38891-1C20-4FC1-8D08-96A1F26B388E}"/>
                </a:ext>
              </a:extLst>
            </p:cNvPr>
            <p:cNvSpPr/>
            <p:nvPr/>
          </p:nvSpPr>
          <p:spPr>
            <a:xfrm>
              <a:off x="2902125" y="2587450"/>
              <a:ext cx="641550" cy="1171700"/>
            </a:xfrm>
            <a:custGeom>
              <a:avLst/>
              <a:gdLst/>
              <a:ahLst/>
              <a:cxnLst/>
              <a:rect l="l" t="t" r="r" b="b"/>
              <a:pathLst>
                <a:path w="25662" h="46868" extrusionOk="0">
                  <a:moveTo>
                    <a:pt x="19615" y="4954"/>
                  </a:moveTo>
                  <a:cubicBezTo>
                    <a:pt x="20550" y="4954"/>
                    <a:pt x="21305" y="5709"/>
                    <a:pt x="21305" y="6644"/>
                  </a:cubicBezTo>
                  <a:lnTo>
                    <a:pt x="21305" y="10623"/>
                  </a:lnTo>
                  <a:cubicBezTo>
                    <a:pt x="21286" y="11558"/>
                    <a:pt x="20550" y="12314"/>
                    <a:pt x="19615" y="12314"/>
                  </a:cubicBezTo>
                  <a:lnTo>
                    <a:pt x="6048" y="12314"/>
                  </a:lnTo>
                  <a:cubicBezTo>
                    <a:pt x="5113" y="12314"/>
                    <a:pt x="4357" y="11558"/>
                    <a:pt x="4357" y="10623"/>
                  </a:cubicBezTo>
                  <a:lnTo>
                    <a:pt x="4357" y="6644"/>
                  </a:lnTo>
                  <a:cubicBezTo>
                    <a:pt x="4357" y="5709"/>
                    <a:pt x="5113" y="4954"/>
                    <a:pt x="6048" y="4954"/>
                  </a:cubicBezTo>
                  <a:close/>
                  <a:moveTo>
                    <a:pt x="19615" y="16173"/>
                  </a:moveTo>
                  <a:cubicBezTo>
                    <a:pt x="20550" y="16173"/>
                    <a:pt x="21305" y="16929"/>
                    <a:pt x="21305" y="17864"/>
                  </a:cubicBezTo>
                  <a:lnTo>
                    <a:pt x="21305" y="21842"/>
                  </a:lnTo>
                  <a:cubicBezTo>
                    <a:pt x="21286" y="22777"/>
                    <a:pt x="20550" y="23513"/>
                    <a:pt x="19615" y="23513"/>
                  </a:cubicBezTo>
                  <a:lnTo>
                    <a:pt x="6048" y="23513"/>
                  </a:lnTo>
                  <a:cubicBezTo>
                    <a:pt x="5113" y="23513"/>
                    <a:pt x="4357" y="22777"/>
                    <a:pt x="4357" y="21842"/>
                  </a:cubicBezTo>
                  <a:lnTo>
                    <a:pt x="4357" y="17864"/>
                  </a:lnTo>
                  <a:cubicBezTo>
                    <a:pt x="4357" y="16929"/>
                    <a:pt x="5113" y="16173"/>
                    <a:pt x="6048" y="16173"/>
                  </a:cubicBezTo>
                  <a:close/>
                  <a:moveTo>
                    <a:pt x="12807" y="29617"/>
                  </a:moveTo>
                  <a:cubicBezTo>
                    <a:pt x="14016" y="29617"/>
                    <a:pt x="15179" y="30556"/>
                    <a:pt x="15179" y="31968"/>
                  </a:cubicBezTo>
                  <a:cubicBezTo>
                    <a:pt x="15179" y="33281"/>
                    <a:pt x="14124" y="34335"/>
                    <a:pt x="12831" y="34335"/>
                  </a:cubicBezTo>
                  <a:cubicBezTo>
                    <a:pt x="10723" y="34335"/>
                    <a:pt x="9668" y="31789"/>
                    <a:pt x="11160" y="30317"/>
                  </a:cubicBezTo>
                  <a:cubicBezTo>
                    <a:pt x="11637" y="29833"/>
                    <a:pt x="12227" y="29617"/>
                    <a:pt x="12807" y="29617"/>
                  </a:cubicBezTo>
                  <a:close/>
                  <a:moveTo>
                    <a:pt x="3104" y="0"/>
                  </a:moveTo>
                  <a:cubicBezTo>
                    <a:pt x="1393" y="0"/>
                    <a:pt x="0" y="1393"/>
                    <a:pt x="0" y="3104"/>
                  </a:cubicBezTo>
                  <a:lnTo>
                    <a:pt x="0" y="43764"/>
                  </a:lnTo>
                  <a:cubicBezTo>
                    <a:pt x="0" y="45475"/>
                    <a:pt x="1393" y="46868"/>
                    <a:pt x="3104" y="46868"/>
                  </a:cubicBezTo>
                  <a:lnTo>
                    <a:pt x="22559" y="46868"/>
                  </a:lnTo>
                  <a:cubicBezTo>
                    <a:pt x="24270" y="46868"/>
                    <a:pt x="25662" y="45475"/>
                    <a:pt x="25662" y="43764"/>
                  </a:cubicBezTo>
                  <a:lnTo>
                    <a:pt x="25662" y="3104"/>
                  </a:lnTo>
                  <a:cubicBezTo>
                    <a:pt x="25662" y="1393"/>
                    <a:pt x="24270" y="0"/>
                    <a:pt x="22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8"/>
          <p:cNvSpPr/>
          <p:nvPr/>
        </p:nvSpPr>
        <p:spPr>
          <a:xfrm>
            <a:off x="1013998" y="385243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1013998" y="315108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508067" y="644550"/>
            <a:ext cx="8324158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Prérequis &amp; Fonctionnement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1235704" y="3151086"/>
            <a:ext cx="2104794" cy="3819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>
                <a:solidFill>
                  <a:schemeClr val="dk1"/>
                </a:solidFill>
              </a:rPr>
              <a:t>Spam_personnel</a:t>
            </a:r>
            <a:endParaRPr lang="fr-FR" dirty="0">
              <a:solidFill>
                <a:schemeClr val="dk1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1235703" y="3852429"/>
            <a:ext cx="2104793" cy="3819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Contact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407" name="Google Shape;407;p28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8"/>
          <p:cNvSpPr/>
          <p:nvPr/>
        </p:nvSpPr>
        <p:spPr>
          <a:xfrm>
            <a:off x="497698" y="3129636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9" name="Google Shape;409;p28"/>
          <p:cNvSpPr/>
          <p:nvPr/>
        </p:nvSpPr>
        <p:spPr>
          <a:xfrm>
            <a:off x="497698" y="3830986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0" name="Google Shape;410;p28"/>
          <p:cNvSpPr/>
          <p:nvPr/>
        </p:nvSpPr>
        <p:spPr>
          <a:xfrm>
            <a:off x="610986" y="3243448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12" name="Google Shape;412;p28"/>
          <p:cNvGrpSpPr/>
          <p:nvPr/>
        </p:nvGrpSpPr>
        <p:grpSpPr>
          <a:xfrm rot="10800000" flipH="1">
            <a:off x="558323" y="3961080"/>
            <a:ext cx="302125" cy="163726"/>
            <a:chOff x="1319675" y="779200"/>
            <a:chExt cx="2343875" cy="1270175"/>
          </a:xfrm>
        </p:grpSpPr>
        <p:sp>
          <p:nvSpPr>
            <p:cNvPr id="413" name="Google Shape;413;p28"/>
            <p:cNvSpPr/>
            <p:nvPr/>
          </p:nvSpPr>
          <p:spPr>
            <a:xfrm>
              <a:off x="1319675" y="915950"/>
              <a:ext cx="717150" cy="996650"/>
            </a:xfrm>
            <a:custGeom>
              <a:avLst/>
              <a:gdLst/>
              <a:ahLst/>
              <a:cxnLst/>
              <a:rect l="l" t="t" r="r" b="b"/>
              <a:pathLst>
                <a:path w="28686" h="39866" extrusionOk="0">
                  <a:moveTo>
                    <a:pt x="28685" y="1"/>
                  </a:moveTo>
                  <a:lnTo>
                    <a:pt x="0" y="15557"/>
                  </a:lnTo>
                  <a:lnTo>
                    <a:pt x="0" y="24230"/>
                  </a:lnTo>
                  <a:lnTo>
                    <a:pt x="28685" y="39866"/>
                  </a:lnTo>
                  <a:lnTo>
                    <a:pt x="28685" y="29740"/>
                  </a:lnTo>
                  <a:lnTo>
                    <a:pt x="8713" y="19774"/>
                  </a:lnTo>
                  <a:lnTo>
                    <a:pt x="28685" y="10186"/>
                  </a:lnTo>
                  <a:lnTo>
                    <a:pt x="28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2159125" y="779200"/>
              <a:ext cx="626150" cy="1270175"/>
            </a:xfrm>
            <a:custGeom>
              <a:avLst/>
              <a:gdLst/>
              <a:ahLst/>
              <a:cxnLst/>
              <a:rect l="l" t="t" r="r" b="b"/>
              <a:pathLst>
                <a:path w="25046" h="50807" extrusionOk="0">
                  <a:moveTo>
                    <a:pt x="19038" y="0"/>
                  </a:moveTo>
                  <a:lnTo>
                    <a:pt x="1" y="50806"/>
                  </a:lnTo>
                  <a:lnTo>
                    <a:pt x="5969" y="50806"/>
                  </a:lnTo>
                  <a:lnTo>
                    <a:pt x="250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2945900" y="915950"/>
              <a:ext cx="717650" cy="996650"/>
            </a:xfrm>
            <a:custGeom>
              <a:avLst/>
              <a:gdLst/>
              <a:ahLst/>
              <a:cxnLst/>
              <a:rect l="l" t="t" r="r" b="b"/>
              <a:pathLst>
                <a:path w="28706" h="39866" extrusionOk="0">
                  <a:moveTo>
                    <a:pt x="0" y="1"/>
                  </a:moveTo>
                  <a:lnTo>
                    <a:pt x="0" y="10047"/>
                  </a:lnTo>
                  <a:lnTo>
                    <a:pt x="19992" y="19854"/>
                  </a:lnTo>
                  <a:lnTo>
                    <a:pt x="0" y="29740"/>
                  </a:lnTo>
                  <a:lnTo>
                    <a:pt x="0" y="39866"/>
                  </a:lnTo>
                  <a:lnTo>
                    <a:pt x="28705" y="24190"/>
                  </a:lnTo>
                  <a:lnTo>
                    <a:pt x="28705" y="15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19" name="Google Shape;419;p28"/>
          <p:cNvSpPr/>
          <p:nvPr/>
        </p:nvSpPr>
        <p:spPr>
          <a:xfrm>
            <a:off x="4119132" y="1507551"/>
            <a:ext cx="4562906" cy="314065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4337601" y="1724059"/>
            <a:ext cx="4113125" cy="2717255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23" name="Google Shape;263;p24">
            <a:extLst>
              <a:ext uri="{FF2B5EF4-FFF2-40B4-BE49-F238E27FC236}">
                <a16:creationId xmlns:a16="http://schemas.microsoft.com/office/drawing/2014/main" id="{383E7E4D-D1A8-4832-92ED-B50961B1B2F4}"/>
              </a:ext>
            </a:extLst>
          </p:cNvPr>
          <p:cNvSpPr txBox="1">
            <a:spLocks/>
          </p:cNvSpPr>
          <p:nvPr/>
        </p:nvSpPr>
        <p:spPr>
          <a:xfrm>
            <a:off x="0" y="1253633"/>
            <a:ext cx="3340500" cy="4737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WAMP et Merise</a:t>
            </a:r>
          </a:p>
        </p:txBody>
      </p:sp>
      <p:sp>
        <p:nvSpPr>
          <p:cNvPr id="26" name="Google Shape;400;p28">
            <a:extLst>
              <a:ext uri="{FF2B5EF4-FFF2-40B4-BE49-F238E27FC236}">
                <a16:creationId xmlns:a16="http://schemas.microsoft.com/office/drawing/2014/main" id="{34864E0A-6132-41F4-969D-95E21822FE9D}"/>
              </a:ext>
            </a:extLst>
          </p:cNvPr>
          <p:cNvSpPr/>
          <p:nvPr/>
        </p:nvSpPr>
        <p:spPr>
          <a:xfrm>
            <a:off x="1014000" y="2162712"/>
            <a:ext cx="2326500" cy="818076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27" name="Google Shape;405;p28">
            <a:extLst>
              <a:ext uri="{FF2B5EF4-FFF2-40B4-BE49-F238E27FC236}">
                <a16:creationId xmlns:a16="http://schemas.microsoft.com/office/drawing/2014/main" id="{57F07779-349E-4AF0-BCDD-97E65E64050B}"/>
              </a:ext>
            </a:extLst>
          </p:cNvPr>
          <p:cNvSpPr txBox="1">
            <a:spLocks/>
          </p:cNvSpPr>
          <p:nvPr/>
        </p:nvSpPr>
        <p:spPr>
          <a:xfrm>
            <a:off x="1235706" y="2380339"/>
            <a:ext cx="2104792" cy="382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>
              <a:lnSpc>
                <a:spcPct val="150000"/>
              </a:lnSpc>
            </a:pPr>
            <a:r>
              <a:rPr lang="fr-FR" dirty="0" err="1">
                <a:solidFill>
                  <a:schemeClr val="dk1"/>
                </a:solidFill>
              </a:rPr>
              <a:t>Email_spam_externe</a:t>
            </a:r>
            <a:br>
              <a:rPr lang="fr-FR" dirty="0">
                <a:solidFill>
                  <a:schemeClr val="dk1"/>
                </a:solidFill>
              </a:rPr>
            </a:br>
            <a:r>
              <a:rPr lang="fr-FR" dirty="0" err="1">
                <a:solidFill>
                  <a:schemeClr val="dk1"/>
                </a:solidFill>
              </a:rPr>
              <a:t>Domaine_spam_externe</a:t>
            </a:r>
            <a:endParaRPr lang="fr-FR" dirty="0">
              <a:solidFill>
                <a:schemeClr val="dk1"/>
              </a:solidFill>
            </a:endParaRPr>
          </a:p>
          <a:p>
            <a:pPr>
              <a:lnSpc>
                <a:spcPct val="150000"/>
              </a:lnSpc>
            </a:pPr>
            <a:r>
              <a:rPr lang="fr-FR" dirty="0" err="1">
                <a:solidFill>
                  <a:schemeClr val="dk1"/>
                </a:solidFill>
              </a:rPr>
              <a:t>Telephone_spam_externe</a:t>
            </a:r>
            <a:endParaRPr lang="fr-FR" dirty="0">
              <a:solidFill>
                <a:schemeClr val="dk1"/>
              </a:solidFill>
            </a:endParaRPr>
          </a:p>
        </p:txBody>
      </p:sp>
      <p:sp>
        <p:nvSpPr>
          <p:cNvPr id="28" name="Google Shape;411;p28">
            <a:extLst>
              <a:ext uri="{FF2B5EF4-FFF2-40B4-BE49-F238E27FC236}">
                <a16:creationId xmlns:a16="http://schemas.microsoft.com/office/drawing/2014/main" id="{08C44D9E-B029-44D6-9E7C-38A833C91318}"/>
              </a:ext>
            </a:extLst>
          </p:cNvPr>
          <p:cNvSpPr/>
          <p:nvPr/>
        </p:nvSpPr>
        <p:spPr>
          <a:xfrm>
            <a:off x="497700" y="2359800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29" name="Google Shape;416;p28">
            <a:extLst>
              <a:ext uri="{FF2B5EF4-FFF2-40B4-BE49-F238E27FC236}">
                <a16:creationId xmlns:a16="http://schemas.microsoft.com/office/drawing/2014/main" id="{4B1A943E-CFBC-4826-B189-E72BAD251682}"/>
              </a:ext>
            </a:extLst>
          </p:cNvPr>
          <p:cNvGrpSpPr/>
          <p:nvPr/>
        </p:nvGrpSpPr>
        <p:grpSpPr>
          <a:xfrm>
            <a:off x="576506" y="2489887"/>
            <a:ext cx="265768" cy="163730"/>
            <a:chOff x="1319675" y="2389025"/>
            <a:chExt cx="2224000" cy="1370125"/>
          </a:xfrm>
        </p:grpSpPr>
        <p:sp>
          <p:nvSpPr>
            <p:cNvPr id="30" name="Google Shape;417;p28">
              <a:extLst>
                <a:ext uri="{FF2B5EF4-FFF2-40B4-BE49-F238E27FC236}">
                  <a16:creationId xmlns:a16="http://schemas.microsoft.com/office/drawing/2014/main" id="{F5916B14-6380-4666-B2C8-4B36664B5F5F}"/>
                </a:ext>
              </a:extLst>
            </p:cNvPr>
            <p:cNvSpPr/>
            <p:nvPr/>
          </p:nvSpPr>
          <p:spPr>
            <a:xfrm>
              <a:off x="1319675" y="2389025"/>
              <a:ext cx="1396475" cy="1369625"/>
            </a:xfrm>
            <a:custGeom>
              <a:avLst/>
              <a:gdLst/>
              <a:ahLst/>
              <a:cxnLst/>
              <a:rect l="l" t="t" r="r" b="b"/>
              <a:pathLst>
                <a:path w="55859" h="54785" extrusionOk="0">
                  <a:moveTo>
                    <a:pt x="49871" y="5988"/>
                  </a:moveTo>
                  <a:lnTo>
                    <a:pt x="49871" y="35509"/>
                  </a:lnTo>
                  <a:lnTo>
                    <a:pt x="5968" y="35509"/>
                  </a:lnTo>
                  <a:lnTo>
                    <a:pt x="5968" y="5988"/>
                  </a:lnTo>
                  <a:close/>
                  <a:moveTo>
                    <a:pt x="5570" y="0"/>
                  </a:moveTo>
                  <a:cubicBezTo>
                    <a:pt x="2487" y="0"/>
                    <a:pt x="0" y="2507"/>
                    <a:pt x="0" y="5570"/>
                  </a:cubicBezTo>
                  <a:lnTo>
                    <a:pt x="0" y="35906"/>
                  </a:lnTo>
                  <a:cubicBezTo>
                    <a:pt x="0" y="38990"/>
                    <a:pt x="2487" y="41476"/>
                    <a:pt x="5570" y="41476"/>
                  </a:cubicBezTo>
                  <a:lnTo>
                    <a:pt x="20549" y="41476"/>
                  </a:lnTo>
                  <a:lnTo>
                    <a:pt x="20549" y="48817"/>
                  </a:lnTo>
                  <a:lnTo>
                    <a:pt x="18182" y="48817"/>
                  </a:lnTo>
                  <a:cubicBezTo>
                    <a:pt x="16531" y="48817"/>
                    <a:pt x="15198" y="50150"/>
                    <a:pt x="15198" y="51801"/>
                  </a:cubicBezTo>
                  <a:cubicBezTo>
                    <a:pt x="15198" y="53452"/>
                    <a:pt x="16531" y="54785"/>
                    <a:pt x="18182" y="54785"/>
                  </a:cubicBezTo>
                  <a:lnTo>
                    <a:pt x="37657" y="54785"/>
                  </a:lnTo>
                  <a:cubicBezTo>
                    <a:pt x="39308" y="54785"/>
                    <a:pt x="40641" y="53452"/>
                    <a:pt x="40641" y="51801"/>
                  </a:cubicBezTo>
                  <a:cubicBezTo>
                    <a:pt x="40641" y="50150"/>
                    <a:pt x="39308" y="48817"/>
                    <a:pt x="37657" y="48817"/>
                  </a:cubicBezTo>
                  <a:lnTo>
                    <a:pt x="35290" y="48817"/>
                  </a:lnTo>
                  <a:lnTo>
                    <a:pt x="35290" y="41496"/>
                  </a:lnTo>
                  <a:lnTo>
                    <a:pt x="50289" y="41496"/>
                  </a:lnTo>
                  <a:cubicBezTo>
                    <a:pt x="53352" y="41476"/>
                    <a:pt x="55839" y="38990"/>
                    <a:pt x="55839" y="35926"/>
                  </a:cubicBezTo>
                  <a:lnTo>
                    <a:pt x="55839" y="5590"/>
                  </a:lnTo>
                  <a:cubicBezTo>
                    <a:pt x="55859" y="2507"/>
                    <a:pt x="53352" y="0"/>
                    <a:pt x="50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" name="Google Shape;418;p28">
              <a:extLst>
                <a:ext uri="{FF2B5EF4-FFF2-40B4-BE49-F238E27FC236}">
                  <a16:creationId xmlns:a16="http://schemas.microsoft.com/office/drawing/2014/main" id="{31D38891-1C20-4FC1-8D08-96A1F26B388E}"/>
                </a:ext>
              </a:extLst>
            </p:cNvPr>
            <p:cNvSpPr/>
            <p:nvPr/>
          </p:nvSpPr>
          <p:spPr>
            <a:xfrm>
              <a:off x="2902125" y="2587450"/>
              <a:ext cx="641550" cy="1171700"/>
            </a:xfrm>
            <a:custGeom>
              <a:avLst/>
              <a:gdLst/>
              <a:ahLst/>
              <a:cxnLst/>
              <a:rect l="l" t="t" r="r" b="b"/>
              <a:pathLst>
                <a:path w="25662" h="46868" extrusionOk="0">
                  <a:moveTo>
                    <a:pt x="19615" y="4954"/>
                  </a:moveTo>
                  <a:cubicBezTo>
                    <a:pt x="20550" y="4954"/>
                    <a:pt x="21305" y="5709"/>
                    <a:pt x="21305" y="6644"/>
                  </a:cubicBezTo>
                  <a:lnTo>
                    <a:pt x="21305" y="10623"/>
                  </a:lnTo>
                  <a:cubicBezTo>
                    <a:pt x="21286" y="11558"/>
                    <a:pt x="20550" y="12314"/>
                    <a:pt x="19615" y="12314"/>
                  </a:cubicBezTo>
                  <a:lnTo>
                    <a:pt x="6048" y="12314"/>
                  </a:lnTo>
                  <a:cubicBezTo>
                    <a:pt x="5113" y="12314"/>
                    <a:pt x="4357" y="11558"/>
                    <a:pt x="4357" y="10623"/>
                  </a:cubicBezTo>
                  <a:lnTo>
                    <a:pt x="4357" y="6644"/>
                  </a:lnTo>
                  <a:cubicBezTo>
                    <a:pt x="4357" y="5709"/>
                    <a:pt x="5113" y="4954"/>
                    <a:pt x="6048" y="4954"/>
                  </a:cubicBezTo>
                  <a:close/>
                  <a:moveTo>
                    <a:pt x="19615" y="16173"/>
                  </a:moveTo>
                  <a:cubicBezTo>
                    <a:pt x="20550" y="16173"/>
                    <a:pt x="21305" y="16929"/>
                    <a:pt x="21305" y="17864"/>
                  </a:cubicBezTo>
                  <a:lnTo>
                    <a:pt x="21305" y="21842"/>
                  </a:lnTo>
                  <a:cubicBezTo>
                    <a:pt x="21286" y="22777"/>
                    <a:pt x="20550" y="23513"/>
                    <a:pt x="19615" y="23513"/>
                  </a:cubicBezTo>
                  <a:lnTo>
                    <a:pt x="6048" y="23513"/>
                  </a:lnTo>
                  <a:cubicBezTo>
                    <a:pt x="5113" y="23513"/>
                    <a:pt x="4357" y="22777"/>
                    <a:pt x="4357" y="21842"/>
                  </a:cubicBezTo>
                  <a:lnTo>
                    <a:pt x="4357" y="17864"/>
                  </a:lnTo>
                  <a:cubicBezTo>
                    <a:pt x="4357" y="16929"/>
                    <a:pt x="5113" y="16173"/>
                    <a:pt x="6048" y="16173"/>
                  </a:cubicBezTo>
                  <a:close/>
                  <a:moveTo>
                    <a:pt x="12807" y="29617"/>
                  </a:moveTo>
                  <a:cubicBezTo>
                    <a:pt x="14016" y="29617"/>
                    <a:pt x="15179" y="30556"/>
                    <a:pt x="15179" y="31968"/>
                  </a:cubicBezTo>
                  <a:cubicBezTo>
                    <a:pt x="15179" y="33281"/>
                    <a:pt x="14124" y="34335"/>
                    <a:pt x="12831" y="34335"/>
                  </a:cubicBezTo>
                  <a:cubicBezTo>
                    <a:pt x="10723" y="34335"/>
                    <a:pt x="9668" y="31789"/>
                    <a:pt x="11160" y="30317"/>
                  </a:cubicBezTo>
                  <a:cubicBezTo>
                    <a:pt x="11637" y="29833"/>
                    <a:pt x="12227" y="29617"/>
                    <a:pt x="12807" y="29617"/>
                  </a:cubicBezTo>
                  <a:close/>
                  <a:moveTo>
                    <a:pt x="3104" y="0"/>
                  </a:moveTo>
                  <a:cubicBezTo>
                    <a:pt x="1393" y="0"/>
                    <a:pt x="0" y="1393"/>
                    <a:pt x="0" y="3104"/>
                  </a:cubicBezTo>
                  <a:lnTo>
                    <a:pt x="0" y="43764"/>
                  </a:lnTo>
                  <a:cubicBezTo>
                    <a:pt x="0" y="45475"/>
                    <a:pt x="1393" y="46868"/>
                    <a:pt x="3104" y="46868"/>
                  </a:cubicBezTo>
                  <a:lnTo>
                    <a:pt x="22559" y="46868"/>
                  </a:lnTo>
                  <a:cubicBezTo>
                    <a:pt x="24270" y="46868"/>
                    <a:pt x="25662" y="45475"/>
                    <a:pt x="25662" y="43764"/>
                  </a:cubicBezTo>
                  <a:lnTo>
                    <a:pt x="25662" y="3104"/>
                  </a:lnTo>
                  <a:cubicBezTo>
                    <a:pt x="25662" y="1393"/>
                    <a:pt x="24270" y="0"/>
                    <a:pt x="22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EAB9A764-D19F-4AC3-9588-6A02CA6CF9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" t="2355" r="42218" b="2405"/>
          <a:stretch/>
        </p:blipFill>
        <p:spPr>
          <a:xfrm>
            <a:off x="4337601" y="1727368"/>
            <a:ext cx="4113126" cy="1355320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091C3718-A12E-4861-9ECB-AF447FF64A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81" t="2355" r="347" b="2405"/>
          <a:stretch/>
        </p:blipFill>
        <p:spPr>
          <a:xfrm>
            <a:off x="5028226" y="3085996"/>
            <a:ext cx="3005778" cy="135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25675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/>
              <a:t>Réalisation</a:t>
            </a:r>
            <a:endParaRPr sz="3000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1"/>
          </p:nvPr>
        </p:nvSpPr>
        <p:spPr>
          <a:xfrm>
            <a:off x="4895090" y="2344100"/>
            <a:ext cx="352901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379;p27">
            <a:extLst>
              <a:ext uri="{FF2B5EF4-FFF2-40B4-BE49-F238E27FC236}">
                <a16:creationId xmlns:a16="http://schemas.microsoft.com/office/drawing/2014/main" id="{432A57A6-BB3D-401C-8667-57B9EA922970}"/>
              </a:ext>
            </a:extLst>
          </p:cNvPr>
          <p:cNvSpPr/>
          <p:nvPr/>
        </p:nvSpPr>
        <p:spPr>
          <a:xfrm>
            <a:off x="6658900" y="2757586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12" name="Google Shape;378;p27">
            <a:extLst>
              <a:ext uri="{FF2B5EF4-FFF2-40B4-BE49-F238E27FC236}">
                <a16:creationId xmlns:a16="http://schemas.microsoft.com/office/drawing/2014/main" id="{DD34999B-FBFA-4AE7-9541-F6F91CD3D33D}"/>
              </a:ext>
            </a:extLst>
          </p:cNvPr>
          <p:cNvSpPr/>
          <p:nvPr/>
        </p:nvSpPr>
        <p:spPr>
          <a:xfrm rot="6442277">
            <a:off x="5539094" y="3984309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80;p27">
            <a:extLst>
              <a:ext uri="{FF2B5EF4-FFF2-40B4-BE49-F238E27FC236}">
                <a16:creationId xmlns:a16="http://schemas.microsoft.com/office/drawing/2014/main" id="{EF8E273E-E6AE-4DE4-8D4C-D5735FDCE0E6}"/>
              </a:ext>
            </a:extLst>
          </p:cNvPr>
          <p:cNvSpPr/>
          <p:nvPr/>
        </p:nvSpPr>
        <p:spPr>
          <a:xfrm rot="6442277">
            <a:off x="5904413" y="4198496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117;p22">
            <a:extLst>
              <a:ext uri="{FF2B5EF4-FFF2-40B4-BE49-F238E27FC236}">
                <a16:creationId xmlns:a16="http://schemas.microsoft.com/office/drawing/2014/main" id="{BF59D805-14C3-4A6B-A6C4-7D62E217AAF9}"/>
              </a:ext>
            </a:extLst>
          </p:cNvPr>
          <p:cNvSpPr/>
          <p:nvPr/>
        </p:nvSpPr>
        <p:spPr>
          <a:xfrm>
            <a:off x="307806" y="1444787"/>
            <a:ext cx="2782141" cy="2777661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119;p22">
            <a:extLst>
              <a:ext uri="{FF2B5EF4-FFF2-40B4-BE49-F238E27FC236}">
                <a16:creationId xmlns:a16="http://schemas.microsoft.com/office/drawing/2014/main" id="{23BB753E-82DD-454F-A9DC-4EC0D7B31B5E}"/>
              </a:ext>
            </a:extLst>
          </p:cNvPr>
          <p:cNvSpPr/>
          <p:nvPr/>
        </p:nvSpPr>
        <p:spPr>
          <a:xfrm>
            <a:off x="1851177" y="991326"/>
            <a:ext cx="1984705" cy="1959374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728156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394</Words>
  <Application>Microsoft Office PowerPoint</Application>
  <PresentationFormat>Affichage à l'écran (16:9)</PresentationFormat>
  <Paragraphs>116</Paragraphs>
  <Slides>17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6" baseType="lpstr">
      <vt:lpstr>Arial</vt:lpstr>
      <vt:lpstr>Bree Serif</vt:lpstr>
      <vt:lpstr>Impact</vt:lpstr>
      <vt:lpstr>Roboto Black</vt:lpstr>
      <vt:lpstr>Roboto Condensed</vt:lpstr>
      <vt:lpstr>Roboto Light</vt:lpstr>
      <vt:lpstr>Roboto Mono Regular</vt:lpstr>
      <vt:lpstr>Roboto Thin</vt:lpstr>
      <vt:lpstr>WEB PROPOSAL</vt:lpstr>
      <vt:lpstr>Projet WEB PORTFOLIO</vt:lpstr>
      <vt:lpstr>Sommaire</vt:lpstr>
      <vt:lpstr>Introduction</vt:lpstr>
      <vt:lpstr>Concept</vt:lpstr>
      <vt:lpstr>Vérifier l’identité du visiteur</vt:lpstr>
      <vt:lpstr>Préconception</vt:lpstr>
      <vt:lpstr>Prérequis &amp; Fonctionnement</vt:lpstr>
      <vt:lpstr>Prérequis &amp; Fonctionnement</vt:lpstr>
      <vt:lpstr>Réalisation</vt:lpstr>
      <vt:lpstr>Vérifier l’identité du visiteur</vt:lpstr>
      <vt:lpstr>Php.ini</vt:lpstr>
      <vt:lpstr>Verif (); </vt:lpstr>
      <vt:lpstr>Conclusion</vt:lpstr>
      <vt:lpstr>Présentation PowerPoint</vt:lpstr>
      <vt:lpstr>MAJOR REQUIREMENTS</vt:lpstr>
      <vt:lpstr>Merci!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WEB PORTFOLIO</dc:title>
  <cp:lastModifiedBy>Chandler NGUYEN</cp:lastModifiedBy>
  <cp:revision>1</cp:revision>
  <dcterms:modified xsi:type="dcterms:W3CDTF">2021-06-25T06:33:04Z</dcterms:modified>
</cp:coreProperties>
</file>